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9" r:id="rId6"/>
    <p:sldId id="455" r:id="rId7"/>
    <p:sldId id="400" r:id="rId8"/>
    <p:sldId id="441" r:id="rId9"/>
    <p:sldId id="401" r:id="rId10"/>
    <p:sldId id="443" r:id="rId11"/>
    <p:sldId id="415" r:id="rId12"/>
    <p:sldId id="405" r:id="rId13"/>
    <p:sldId id="427" r:id="rId14"/>
    <p:sldId id="406" r:id="rId15"/>
    <p:sldId id="428" r:id="rId16"/>
    <p:sldId id="448" r:id="rId17"/>
    <p:sldId id="459" r:id="rId18"/>
    <p:sldId id="352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03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9  </a:t>
            </a:r>
            <a:r>
              <a:rPr lang="zh-CN" altLang="en-US" sz="3200"/>
              <a:t>圆锥曲线中定点与定值问题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第八章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23925"/>
          <a:ext cx="11163935" cy="5148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19350" progId="Word.Document.8">
                  <p:embed/>
                </p:oleObj>
              </mc:Choice>
              <mc:Fallback>
                <p:oleObj name="" r:id="rId1" imgW="5286375" imgH="2419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23925"/>
                        <a:ext cx="11163935" cy="5148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0520"/>
          <a:ext cx="11163935" cy="612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76550" progId="Word.Document.8">
                  <p:embed/>
                </p:oleObj>
              </mc:Choice>
              <mc:Fallback>
                <p:oleObj name="" r:id="rId1" imgW="5286375" imgH="2876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50520"/>
                        <a:ext cx="11163935" cy="6122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27823"/>
          <a:ext cx="11163935" cy="391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38325" progId="Word.Document.8">
                  <p:embed/>
                </p:oleObj>
              </mc:Choice>
              <mc:Fallback>
                <p:oleObj name="" r:id="rId1" imgW="5286375" imgH="1838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27823"/>
                        <a:ext cx="11163935" cy="391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79308"/>
          <a:ext cx="11163935" cy="180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47725" progId="Word.Document.8">
                  <p:embed/>
                </p:oleObj>
              </mc:Choice>
              <mc:Fallback>
                <p:oleObj name="" r:id="rId1" imgW="5286375" imgH="847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79308"/>
                        <a:ext cx="11163935" cy="1804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76973"/>
          <a:ext cx="11163935" cy="450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14550" progId="Word.Document.8">
                  <p:embed/>
                </p:oleObj>
              </mc:Choice>
              <mc:Fallback>
                <p:oleObj name="" r:id="rId1" imgW="5286375" imgH="2114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76973"/>
                        <a:ext cx="11163935" cy="4500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71195"/>
          <a:ext cx="11163935" cy="556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609850" progId="Word.Document.8">
                  <p:embed/>
                </p:oleObj>
              </mc:Choice>
              <mc:Fallback>
                <p:oleObj name="" r:id="rId1" imgW="5286375" imgH="2609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71195"/>
                        <a:ext cx="11163935" cy="556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35773"/>
          <a:ext cx="11163935" cy="319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35773"/>
                        <a:ext cx="11163935" cy="3198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62468"/>
          <a:ext cx="11163935" cy="172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62468"/>
                        <a:ext cx="11163935" cy="1720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95985"/>
          <a:ext cx="11163935" cy="508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95985"/>
                        <a:ext cx="11163935" cy="5081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34758"/>
          <a:ext cx="11163935" cy="443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85975" progId="Word.Document.8">
                  <p:embed/>
                </p:oleObj>
              </mc:Choice>
              <mc:Fallback>
                <p:oleObj name="" r:id="rId1" imgW="5286375" imgH="2085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34758"/>
                        <a:ext cx="11163935" cy="4436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29603"/>
          <a:ext cx="11163935" cy="619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14650" progId="Word.Document.8">
                  <p:embed/>
                </p:oleObj>
              </mc:Choice>
              <mc:Fallback>
                <p:oleObj name="" r:id="rId1" imgW="5286375" imgH="2914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29603"/>
                        <a:ext cx="11163935" cy="619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37653"/>
          <a:ext cx="11163935" cy="4538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33600" progId="Word.Document.8">
                  <p:embed/>
                </p:oleObj>
              </mc:Choice>
              <mc:Fallback>
                <p:oleObj name="" r:id="rId1" imgW="5286375" imgH="2133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37653"/>
                        <a:ext cx="11163935" cy="4538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13205"/>
          <a:ext cx="11163935" cy="411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33575" progId="Word.Document.8">
                  <p:embed/>
                </p:oleObj>
              </mc:Choice>
              <mc:Fallback>
                <p:oleObj name="" r:id="rId1" imgW="5286375" imgH="1933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13205"/>
                        <a:ext cx="11163935" cy="411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55140"/>
          <a:ext cx="11163935" cy="354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66875" progId="Word.Document.8">
                  <p:embed/>
                </p:oleObj>
              </mc:Choice>
              <mc:Fallback>
                <p:oleObj name="" r:id="rId1" imgW="5286375" imgH="1666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55140"/>
                        <a:ext cx="11163935" cy="3544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6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16</vt:i4>
      </vt:variant>
    </vt:vector>
  </HeadingPairs>
  <TitlesOfParts>
    <vt:vector size="4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79</cp:revision>
  <dcterms:created xsi:type="dcterms:W3CDTF">2023-08-09T12:44:00Z</dcterms:created>
  <dcterms:modified xsi:type="dcterms:W3CDTF">2025-04-12T07:08:58Z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