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412" r:id="rId6"/>
    <p:sldId id="297" r:id="rId7"/>
    <p:sldId id="346" r:id="rId8"/>
    <p:sldId id="347" r:id="rId9"/>
    <p:sldId id="349" r:id="rId10"/>
    <p:sldId id="350" r:id="rId11"/>
    <p:sldId id="351" r:id="rId12"/>
    <p:sldId id="353" r:id="rId13"/>
    <p:sldId id="396" r:id="rId14"/>
    <p:sldId id="397" r:id="rId15"/>
    <p:sldId id="354" r:id="rId16"/>
    <p:sldId id="355" r:id="rId17"/>
    <p:sldId id="356" r:id="rId18"/>
    <p:sldId id="357" r:id="rId19"/>
    <p:sldId id="414" r:id="rId20"/>
    <p:sldId id="358" r:id="rId21"/>
    <p:sldId id="359" r:id="rId22"/>
    <p:sldId id="360" r:id="rId23"/>
    <p:sldId id="362" r:id="rId24"/>
    <p:sldId id="361" r:id="rId25"/>
    <p:sldId id="363" r:id="rId26"/>
    <p:sldId id="364" r:id="rId27"/>
    <p:sldId id="365" r:id="rId28"/>
    <p:sldId id="415" r:id="rId29"/>
    <p:sldId id="416" r:id="rId30"/>
    <p:sldId id="417" r:id="rId31"/>
    <p:sldId id="418" r:id="rId32"/>
    <p:sldId id="419" r:id="rId33"/>
    <p:sldId id="420" r:id="rId34"/>
    <p:sldId id="421" r:id="rId35"/>
    <p:sldId id="422" r:id="rId36"/>
    <p:sldId id="423" r:id="rId37"/>
    <p:sldId id="424" r:id="rId38"/>
    <p:sldId id="425" r:id="rId39"/>
    <p:sldId id="426" r:id="rId40"/>
    <p:sldId id="427" r:id="rId41"/>
    <p:sldId id="428" r:id="rId42"/>
    <p:sldId id="429" r:id="rId43"/>
    <p:sldId id="430" r:id="rId44"/>
    <p:sldId id="431" r:id="rId45"/>
    <p:sldId id="432" r:id="rId46"/>
    <p:sldId id="433" r:id="rId47"/>
    <p:sldId id="434" r:id="rId48"/>
    <p:sldId id="435" r:id="rId49"/>
    <p:sldId id="436" r:id="rId50"/>
    <p:sldId id="437" r:id="rId51"/>
    <p:sldId id="438" r:id="rId52"/>
    <p:sldId id="439" r:id="rId53"/>
    <p:sldId id="440" r:id="rId54"/>
    <p:sldId id="441" r:id="rId55"/>
    <p:sldId id="442" r:id="rId56"/>
    <p:sldId id="443" r:id="rId57"/>
    <p:sldId id="444" r:id="rId58"/>
    <p:sldId id="445" r:id="rId59"/>
    <p:sldId id="352" r:id="rId60"/>
  </p:sldIdLst>
  <p:sldSz cx="12192000" cy="6858000"/>
  <p:notesSz cx="6858000" cy="9144000"/>
  <p:custDataLst>
    <p:tags r:id="rId6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4" Type="http://schemas.openxmlformats.org/officeDocument/2006/relationships/tags" Target="tags/tag10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4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4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4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4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4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5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5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3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7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2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0.vml"/><Relationship Id="rId7" Type="http://schemas.openxmlformats.org/officeDocument/2006/relationships/slideLayout" Target="../slideLayouts/slideLayout8.xml"/><Relationship Id="rId6" Type="http://schemas.openxmlformats.org/officeDocument/2006/relationships/image" Target="../&#26032;&#24314;&#25991;&#20214;&#22841;/T385.TIF" TargetMode="External"/><Relationship Id="rId5" Type="http://schemas.openxmlformats.org/officeDocument/2006/relationships/image" Target="../media/image40.png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5.bin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2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3.png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6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7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38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39.bin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6.vml"/><Relationship Id="rId5" Type="http://schemas.openxmlformats.org/officeDocument/2006/relationships/slideLayout" Target="../slideLayouts/slideLayout8.xml"/><Relationship Id="rId4" Type="http://schemas.openxmlformats.org/officeDocument/2006/relationships/image" Target="6+27.TIF" TargetMode="External"/><Relationship Id="rId3" Type="http://schemas.openxmlformats.org/officeDocument/2006/relationships/image" Target="../media/image48.png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0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2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3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4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45.bin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2.vml"/><Relationship Id="rId5" Type="http://schemas.openxmlformats.org/officeDocument/2006/relationships/slideLayout" Target="../slideLayouts/slideLayout8.xml"/><Relationship Id="rId4" Type="http://schemas.openxmlformats.org/officeDocument/2006/relationships/image" Target="../&#26032;&#24314;&#25991;&#20214;&#22841;/T381.TIF" TargetMode="External"/><Relationship Id="rId3" Type="http://schemas.openxmlformats.org/officeDocument/2006/relationships/image" Target="../media/image55.png"/><Relationship Id="rId2" Type="http://schemas.openxmlformats.org/officeDocument/2006/relationships/image" Target="../media/image54.emf"/><Relationship Id="rId1" Type="http://schemas.openxmlformats.org/officeDocument/2006/relationships/oleObject" Target="../embeddings/oleObject46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47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48.bin"/></Relationships>
</file>

<file path=ppt/slides/_rels/slide4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49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0.bin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1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2.bin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3.bin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54.bin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55.bin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56.bin"/></Relationships>
</file>

<file path=ppt/slides/_rels/slide5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57.bin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58.bin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62661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10 </a:t>
            </a:r>
            <a:r>
              <a:rPr lang="zh-CN" altLang="en-US" sz="3200"/>
              <a:t>圆锥曲线中最值范围问题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58669" y="2330657"/>
            <a:ext cx="5518150" cy="543560"/>
          </a:xfrm>
        </p:spPr>
        <p:txBody>
          <a:bodyPr>
            <a:normAutofit/>
          </a:bodyPr>
          <a:lstStyle/>
          <a:p>
            <a:r>
              <a:rPr sz="3200">
                <a:solidFill>
                  <a:schemeClr val="tx1"/>
                </a:solidFill>
              </a:rPr>
              <a:t>第八章</a:t>
            </a:r>
            <a:endParaRPr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405" y="150813"/>
          <a:ext cx="10712450" cy="728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5286375" imgH="3581400" progId="Word.Document.8">
                  <p:embed/>
                </p:oleObj>
              </mc:Choice>
              <mc:Fallback>
                <p:oleObj name="" r:id="rId1" imgW="5286375" imgH="3581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405" y="150813"/>
                        <a:ext cx="10712450" cy="7282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00" name="图片 100027" descr="学科网(www.zxxk.com)--教育资源门户，提供试卷、教案、课件、论文、素材以及各类教学资源下载，还有大量而丰富的教学相关资讯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725" y="367665"/>
            <a:ext cx="2756535" cy="22053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008" y="301943"/>
          <a:ext cx="11164570" cy="6736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4008" y="301943"/>
                        <a:ext cx="11164570" cy="6736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4500" y="-52705"/>
          <a:ext cx="11163935" cy="717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81375" progId="Word.Document.8">
                  <p:embed/>
                </p:oleObj>
              </mc:Choice>
              <mc:Fallback>
                <p:oleObj name="" r:id="rId1" imgW="5286375" imgH="3381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4500" y="-52705"/>
                        <a:ext cx="11163935" cy="717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5435" y="439103"/>
          <a:ext cx="11163935" cy="4844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86000" progId="Word.Document.8">
                  <p:embed/>
                </p:oleObj>
              </mc:Choice>
              <mc:Fallback>
                <p:oleObj name="" r:id="rId1" imgW="5286375" imgH="2286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435" y="439103"/>
                        <a:ext cx="11163935" cy="4844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315" y="186691"/>
          <a:ext cx="11348720" cy="3590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1315" y="186691"/>
                        <a:ext cx="11348720" cy="3590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1315" y="3601403"/>
          <a:ext cx="11348720" cy="281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1315" y="3601403"/>
                        <a:ext cx="11348720" cy="281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225" y="384493"/>
          <a:ext cx="10712450" cy="4862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225" y="384493"/>
                        <a:ext cx="10712450" cy="4862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6255" y="281623"/>
          <a:ext cx="10712450" cy="674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314700" progId="Word.Document.8">
                  <p:embed/>
                </p:oleObj>
              </mc:Choice>
              <mc:Fallback>
                <p:oleObj name="" r:id="rId1" imgW="5286375" imgH="3314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6255" y="281623"/>
                        <a:ext cx="10712450" cy="674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2582545"/>
            <a:ext cx="6266180" cy="1279525"/>
          </a:xfrm>
        </p:spPr>
        <p:txBody>
          <a:bodyPr>
            <a:normAutofit fontScale="90000"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19 </a:t>
            </a:r>
            <a:endParaRPr lang="en-US" altLang="zh-CN" sz="3200"/>
          </a:p>
          <a:p>
            <a:r>
              <a:rPr lang="zh-CN" altLang="en-US" sz="3200"/>
              <a:t>离心率的最值范围问题</a:t>
            </a:r>
            <a:r>
              <a:rPr lang="en-US" altLang="zh-CN" sz="3200"/>
              <a:t> </a:t>
            </a:r>
            <a:endParaRPr lang="en-US" altLang="zh-CN" sz="320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0045" y="1013143"/>
          <a:ext cx="107124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0045" y="1013143"/>
                        <a:ext cx="10712450" cy="201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6245" y="220345"/>
          <a:ext cx="10991215" cy="441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14550" progId="Word.Document.8">
                  <p:embed/>
                </p:oleObj>
              </mc:Choice>
              <mc:Fallback>
                <p:oleObj name="" r:id="rId1" imgW="5286375" imgH="2114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6245" y="220345"/>
                        <a:ext cx="10991215" cy="4417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351473"/>
          <a:ext cx="11522075" cy="5055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314575" progId="Word.Document.12">
                  <p:embed/>
                </p:oleObj>
              </mc:Choice>
              <mc:Fallback>
                <p:oleObj name="" r:id="rId1" imgW="5286375" imgH="2314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351473"/>
                        <a:ext cx="11522075" cy="5055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0375" y="399733"/>
          <a:ext cx="11271250" cy="6058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28925" progId="Word.Document.8">
                  <p:embed/>
                </p:oleObj>
              </mc:Choice>
              <mc:Fallback>
                <p:oleObj name="" r:id="rId1" imgW="5286375" imgH="2828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0375" y="399733"/>
                        <a:ext cx="11271250" cy="6058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855" y="512128"/>
          <a:ext cx="11118215" cy="2453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62050" progId="Word.Document.8">
                  <p:embed/>
                </p:oleObj>
              </mc:Choice>
              <mc:Fallback>
                <p:oleObj name="" r:id="rId1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855" y="512128"/>
                        <a:ext cx="11118215" cy="2453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2750" y="638810"/>
          <a:ext cx="11139805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28850" progId="Word.Document.8">
                  <p:embed/>
                </p:oleObj>
              </mc:Choice>
              <mc:Fallback>
                <p:oleObj name="" r:id="rId1" imgW="5286375" imgH="2228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2750" y="638810"/>
                        <a:ext cx="11139805" cy="4714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1531938"/>
          <a:ext cx="11405870" cy="158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1531938"/>
                        <a:ext cx="11405870" cy="1589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2415" y="119063"/>
          <a:ext cx="11405870" cy="260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415" y="119063"/>
                        <a:ext cx="11405870" cy="2600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301625"/>
          <a:ext cx="11405870" cy="5820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301625"/>
                        <a:ext cx="11405870" cy="5820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264478"/>
          <a:ext cx="11405870" cy="427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1971675" progId="Word.Document.8">
                  <p:embed/>
                </p:oleObj>
              </mc:Choice>
              <mc:Fallback>
                <p:oleObj name="" r:id="rId1" imgW="5286375" imgH="1971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264478"/>
                        <a:ext cx="11405870" cy="4272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328930"/>
          <a:ext cx="11405870" cy="5904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724150" progId="Word.Document.8">
                  <p:embed/>
                </p:oleObj>
              </mc:Choice>
              <mc:Fallback>
                <p:oleObj name="" r:id="rId1" imgW="5286375" imgH="2724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328930"/>
                        <a:ext cx="11405870" cy="5904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1215708"/>
          <a:ext cx="11405870" cy="3715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1714500" progId="Word.Document.8">
                  <p:embed/>
                </p:oleObj>
              </mc:Choice>
              <mc:Fallback>
                <p:oleObj name="" r:id="rId1" imgW="5286375" imgH="1714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1215708"/>
                        <a:ext cx="11405870" cy="3715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635" y="414338"/>
          <a:ext cx="11405870" cy="1919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635" y="414338"/>
                        <a:ext cx="11405870" cy="1919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635" y="1940878"/>
          <a:ext cx="11405870" cy="367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635" y="1940878"/>
                        <a:ext cx="11405870" cy="3674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2" name="图片 1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0575" y="3688715"/>
            <a:ext cx="2730500" cy="2422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-214748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350" y="467043"/>
          <a:ext cx="11522075" cy="5013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295525" progId="Word.Document.12">
                  <p:embed/>
                </p:oleObj>
              </mc:Choice>
              <mc:Fallback>
                <p:oleObj name="" r:id="rId1" imgW="5286375" imgH="22955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350" y="467043"/>
                        <a:ext cx="11522075" cy="5013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1385570"/>
          <a:ext cx="11405870" cy="301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1390650" progId="Word.Document.8">
                  <p:embed/>
                </p:oleObj>
              </mc:Choice>
              <mc:Fallback>
                <p:oleObj name="" r:id="rId1" imgW="5286375" imgH="1390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1385570"/>
                        <a:ext cx="11405870" cy="3013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1563053"/>
          <a:ext cx="11405870" cy="158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1563053"/>
                        <a:ext cx="11405870" cy="1589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125" y="261303"/>
          <a:ext cx="11405870" cy="305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1409700" progId="Word.Document.8">
                  <p:embed/>
                </p:oleObj>
              </mc:Choice>
              <mc:Fallback>
                <p:oleObj name="" r:id="rId1" imgW="5286375" imgH="1409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125" y="261303"/>
                        <a:ext cx="11405870" cy="305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450" y="2786698"/>
          <a:ext cx="11405870" cy="3261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450" y="2786698"/>
                        <a:ext cx="11405870" cy="3261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2" name="图片 4" descr="../新建文件夹/T385.TIF"/>
          <p:cNvPicPr>
            <a:picLocks noChangeAspect="1"/>
          </p:cNvPicPr>
          <p:nvPr/>
        </p:nvPicPr>
        <p:blipFill>
          <a:blip r:embed="rId5" r:link="rId6"/>
          <a:stretch>
            <a:fillRect/>
          </a:stretch>
        </p:blipFill>
        <p:spPr>
          <a:xfrm>
            <a:off x="8343265" y="4483735"/>
            <a:ext cx="2724785" cy="195326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-214748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-214748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920750"/>
          <a:ext cx="11405870" cy="458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114550" progId="Word.Document.8">
                  <p:embed/>
                </p:oleObj>
              </mc:Choice>
              <mc:Fallback>
                <p:oleObj name="" r:id="rId1" imgW="5286375" imgH="2114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920750"/>
                        <a:ext cx="11405870" cy="4582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150495"/>
          <a:ext cx="11405870" cy="293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1352550" progId="Word.Document.8">
                  <p:embed/>
                </p:oleObj>
              </mc:Choice>
              <mc:Fallback>
                <p:oleObj name="" r:id="rId1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150495"/>
                        <a:ext cx="11405870" cy="293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1" name="图片 495" descr="2401V597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291965" y="2353945"/>
            <a:ext cx="2918460" cy="2444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681990"/>
          <a:ext cx="11405870" cy="474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681990"/>
                        <a:ext cx="11405870" cy="474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187960"/>
          <a:ext cx="11405870" cy="6047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187960"/>
                        <a:ext cx="11405870" cy="6047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848360"/>
          <a:ext cx="11405870" cy="472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181225" progId="Word.Document.8">
                  <p:embed/>
                </p:oleObj>
              </mc:Choice>
              <mc:Fallback>
                <p:oleObj name="" r:id="rId1" imgW="5286375" imgH="2181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848360"/>
                        <a:ext cx="11405870" cy="4726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0210" y="104458"/>
          <a:ext cx="11405870" cy="332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1533525" progId="Word.Document.8">
                  <p:embed/>
                </p:oleObj>
              </mc:Choice>
              <mc:Fallback>
                <p:oleObj name="" r:id="rId1" imgW="5286375" imgH="1533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0210" y="104458"/>
                        <a:ext cx="11405870" cy="332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15" name="图片 34" descr="6+27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556760" y="2747645"/>
            <a:ext cx="2541905" cy="2733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342900"/>
          <a:ext cx="11405870" cy="617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847975" progId="Word.Document.8">
                  <p:embed/>
                </p:oleObj>
              </mc:Choice>
              <mc:Fallback>
                <p:oleObj name="" r:id="rId1" imgW="5286375" imgH="2847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342900"/>
                        <a:ext cx="11405870" cy="6172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665" y="601345"/>
          <a:ext cx="10942320" cy="538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4665" y="601345"/>
                        <a:ext cx="10942320" cy="538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1528763"/>
          <a:ext cx="11405870" cy="1589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1528763"/>
                        <a:ext cx="11405870" cy="1589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065" y="318135"/>
          <a:ext cx="11405870" cy="445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057400" progId="Word.Document.8">
                  <p:embed/>
                </p:oleObj>
              </mc:Choice>
              <mc:Fallback>
                <p:oleObj name="" r:id="rId1" imgW="5286375" imgH="2057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3065" y="318135"/>
                        <a:ext cx="11405870" cy="4458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514668"/>
          <a:ext cx="11405870" cy="553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552700" progId="Word.Document.8">
                  <p:embed/>
                </p:oleObj>
              </mc:Choice>
              <mc:Fallback>
                <p:oleObj name="" r:id="rId1" imgW="5286375" imgH="2552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514668"/>
                        <a:ext cx="11405870" cy="553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702945"/>
          <a:ext cx="11405870" cy="3241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1495425" progId="Word.Document.8">
                  <p:embed/>
                </p:oleObj>
              </mc:Choice>
              <mc:Fallback>
                <p:oleObj name="" r:id="rId1" imgW="5286375" imgH="1495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702945"/>
                        <a:ext cx="11405870" cy="3241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236538"/>
          <a:ext cx="11405870" cy="555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562225" progId="Word.Document.8">
                  <p:embed/>
                </p:oleObj>
              </mc:Choice>
              <mc:Fallback>
                <p:oleObj name="" r:id="rId1" imgW="5286375" imgH="2562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236538"/>
                        <a:ext cx="11405870" cy="555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622" name="图片 7" descr="../新建文件夹/T381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5618480" y="4498340"/>
            <a:ext cx="1714500" cy="2200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310515"/>
          <a:ext cx="11405870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1857375" progId="Word.Document.8">
                  <p:embed/>
                </p:oleObj>
              </mc:Choice>
              <mc:Fallback>
                <p:oleObj name="" r:id="rId1" imgW="5286375" imgH="1857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310515"/>
                        <a:ext cx="11405870" cy="402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496570"/>
          <a:ext cx="11405870" cy="365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1685925" progId="Word.Document.8">
                  <p:embed/>
                </p:oleObj>
              </mc:Choice>
              <mc:Fallback>
                <p:oleObj name="" r:id="rId1" imgW="5286375" imgH="1685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496570"/>
                        <a:ext cx="11405870" cy="3653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444818"/>
          <a:ext cx="11405870" cy="3757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1733550" progId="Word.Document.8">
                  <p:embed/>
                </p:oleObj>
              </mc:Choice>
              <mc:Fallback>
                <p:oleObj name="" r:id="rId1" imgW="5286375" imgH="1733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444818"/>
                        <a:ext cx="11405870" cy="3757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244090" y="13709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560388"/>
          <a:ext cx="11405870" cy="528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438400" progId="Word.Document.8">
                  <p:embed/>
                </p:oleObj>
              </mc:Choice>
              <mc:Fallback>
                <p:oleObj name="" r:id="rId1" imgW="5286375" imgH="2438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560388"/>
                        <a:ext cx="11405870" cy="5285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352108"/>
          <a:ext cx="11405870" cy="394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1819275" progId="Word.Document.8">
                  <p:embed/>
                </p:oleObj>
              </mc:Choice>
              <mc:Fallback>
                <p:oleObj name="" r:id="rId1" imgW="5286375" imgH="1819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352108"/>
                        <a:ext cx="11405870" cy="394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750" y="-77787"/>
          <a:ext cx="10858500" cy="739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581400" progId="Word.Document.8">
                  <p:embed/>
                </p:oleObj>
              </mc:Choice>
              <mc:Fallback>
                <p:oleObj name="" r:id="rId1" imgW="5286375" imgH="3581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750" y="-77787"/>
                        <a:ext cx="10858500" cy="739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558800"/>
          <a:ext cx="11405870" cy="573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647950" progId="Word.Document.8">
                  <p:embed/>
                </p:oleObj>
              </mc:Choice>
              <mc:Fallback>
                <p:oleObj name="" r:id="rId1" imgW="5286375" imgH="2647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558800"/>
                        <a:ext cx="11405870" cy="5739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291465"/>
          <a:ext cx="11405870" cy="520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400300" progId="Word.Document.8">
                  <p:embed/>
                </p:oleObj>
              </mc:Choice>
              <mc:Fallback>
                <p:oleObj name="" r:id="rId1" imgW="5286375" imgH="2400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291465"/>
                        <a:ext cx="11405870" cy="5201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412115"/>
          <a:ext cx="11405870" cy="635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933700" progId="Word.Document.8">
                  <p:embed/>
                </p:oleObj>
              </mc:Choice>
              <mc:Fallback>
                <p:oleObj name="" r:id="rId1" imgW="5286375" imgH="2933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412115"/>
                        <a:ext cx="11405870" cy="635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261303"/>
          <a:ext cx="11405870" cy="536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476500" progId="Word.Document.8">
                  <p:embed/>
                </p:oleObj>
              </mc:Choice>
              <mc:Fallback>
                <p:oleObj name="" r:id="rId1" imgW="5286375" imgH="2476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261303"/>
                        <a:ext cx="11405870" cy="536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263525"/>
          <a:ext cx="11405870" cy="249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263525"/>
                        <a:ext cx="11405870" cy="249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125" y="332105"/>
          <a:ext cx="11405870" cy="6193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2857500" progId="Word.Document.8">
                  <p:embed/>
                </p:oleObj>
              </mc:Choice>
              <mc:Fallback>
                <p:oleObj name="" r:id="rId1" imgW="5286375" imgH="2857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125" y="332105"/>
                        <a:ext cx="11405870" cy="6193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" y="847408"/>
          <a:ext cx="11405870" cy="2952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5595" y="847408"/>
                        <a:ext cx="11405870" cy="2952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5465" y="1189038"/>
          <a:ext cx="11100435" cy="319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5465" y="1189038"/>
                        <a:ext cx="11100435" cy="319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3555" y="340678"/>
          <a:ext cx="11184255" cy="2547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3555" y="340678"/>
                        <a:ext cx="11184255" cy="2547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3555" y="2673033"/>
          <a:ext cx="11184255" cy="465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190750" progId="Word.Document.8">
                  <p:embed/>
                </p:oleObj>
              </mc:Choice>
              <mc:Fallback>
                <p:oleObj name="" r:id="rId3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3555" y="2673033"/>
                        <a:ext cx="11184255" cy="465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5755" y="287020"/>
          <a:ext cx="11057255" cy="474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57425" progId="Word.Document.8">
                  <p:embed/>
                </p:oleObj>
              </mc:Choice>
              <mc:Fallback>
                <p:oleObj name="" r:id="rId1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755" y="287020"/>
                        <a:ext cx="11057255" cy="4740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088" y="886460"/>
          <a:ext cx="10713085" cy="3660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088" y="886460"/>
                        <a:ext cx="10713085" cy="3660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102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4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5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WPS 演示</Application>
  <PresentationFormat>宽屏</PresentationFormat>
  <Paragraphs>9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58</vt:i4>
      </vt:variant>
      <vt:variant>
        <vt:lpstr>幻灯片标题</vt:lpstr>
      </vt:variant>
      <vt:variant>
        <vt:i4>57</vt:i4>
      </vt:variant>
    </vt:vector>
  </HeadingPairs>
  <TitlesOfParts>
    <vt:vector size="125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138</cp:revision>
  <dcterms:created xsi:type="dcterms:W3CDTF">2023-08-09T12:44:00Z</dcterms:created>
  <dcterms:modified xsi:type="dcterms:W3CDTF">2025-04-09T07:59:05Z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