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9" r:id="rId6"/>
    <p:sldId id="455" r:id="rId7"/>
    <p:sldId id="460" r:id="rId8"/>
    <p:sldId id="400" r:id="rId9"/>
    <p:sldId id="441" r:id="rId10"/>
    <p:sldId id="401" r:id="rId11"/>
    <p:sldId id="443" r:id="rId12"/>
    <p:sldId id="415" r:id="rId13"/>
    <p:sldId id="405" r:id="rId14"/>
    <p:sldId id="427" r:id="rId15"/>
    <p:sldId id="461" r:id="rId16"/>
    <p:sldId id="462" r:id="rId17"/>
    <p:sldId id="463" r:id="rId18"/>
    <p:sldId id="406" r:id="rId19"/>
    <p:sldId id="428" r:id="rId20"/>
    <p:sldId id="448" r:id="rId21"/>
    <p:sldId id="459" r:id="rId22"/>
    <p:sldId id="352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03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10 </a:t>
            </a:r>
            <a:r>
              <a:rPr lang="zh-CN" altLang="en-US" sz="3200"/>
              <a:t>圆锥曲线中最值范围问题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第八章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19785"/>
          <a:ext cx="11163935" cy="571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19785"/>
                        <a:ext cx="11163935" cy="5712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82420"/>
          <a:ext cx="11163935" cy="3831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82420"/>
                        <a:ext cx="11163935" cy="3831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65113"/>
          <a:ext cx="11163935" cy="677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65113"/>
                        <a:ext cx="11163935" cy="677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90918"/>
          <a:ext cx="11163935" cy="508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90918"/>
                        <a:ext cx="11163935" cy="508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47383"/>
          <a:ext cx="11163935" cy="594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47383"/>
                        <a:ext cx="11163935" cy="5941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52575"/>
          <a:ext cx="11163935" cy="340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52575"/>
                        <a:ext cx="11163935" cy="3407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36383"/>
          <a:ext cx="11163935" cy="409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24050" progId="Word.Document.8">
                  <p:embed/>
                </p:oleObj>
              </mc:Choice>
              <mc:Fallback>
                <p:oleObj name="" r:id="rId1" imgW="5286375" imgH="1924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36383"/>
                        <a:ext cx="11163935" cy="4095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10640"/>
          <a:ext cx="11163935" cy="423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90725" progId="Word.Document.8">
                  <p:embed/>
                </p:oleObj>
              </mc:Choice>
              <mc:Fallback>
                <p:oleObj name="" r:id="rId1" imgW="5286375" imgH="1990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10640"/>
                        <a:ext cx="11163935" cy="423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54075"/>
          <a:ext cx="11163935" cy="5311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54075"/>
                        <a:ext cx="11163935" cy="5311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69900"/>
          <a:ext cx="11163935" cy="595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69900"/>
                        <a:ext cx="11163935" cy="595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67118"/>
          <a:ext cx="11163935" cy="453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33600" progId="Word.Document.8">
                  <p:embed/>
                </p:oleObj>
              </mc:Choice>
              <mc:Fallback>
                <p:oleObj name="" r:id="rId1" imgW="5286375" imgH="2133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67118"/>
                        <a:ext cx="11163935" cy="4535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47178"/>
          <a:ext cx="11163935" cy="255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47178"/>
                        <a:ext cx="11163935" cy="255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08393"/>
          <a:ext cx="11163935" cy="465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08393"/>
                        <a:ext cx="11163935" cy="4656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08393"/>
          <a:ext cx="11163935" cy="465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08393"/>
                        <a:ext cx="11163935" cy="4656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79893"/>
          <a:ext cx="11163935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66875" progId="Word.Document.8">
                  <p:embed/>
                </p:oleObj>
              </mc:Choice>
              <mc:Fallback>
                <p:oleObj name="" r:id="rId1" imgW="5286375" imgH="1666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79893"/>
                        <a:ext cx="11163935" cy="354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74153"/>
          <a:ext cx="11163935" cy="236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14425" progId="Word.Document.8">
                  <p:embed/>
                </p:oleObj>
              </mc:Choice>
              <mc:Fallback>
                <p:oleObj name="" r:id="rId1" imgW="5286375" imgH="1114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74153"/>
                        <a:ext cx="11163935" cy="2369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49275"/>
          <a:ext cx="11163935" cy="611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76550" progId="Word.Document.8">
                  <p:embed/>
                </p:oleObj>
              </mc:Choice>
              <mc:Fallback>
                <p:oleObj name="" r:id="rId1" imgW="5286375" imgH="2876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49275"/>
                        <a:ext cx="11163935" cy="6118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39775"/>
          <a:ext cx="11163935" cy="551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39775"/>
                        <a:ext cx="11163935" cy="551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6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20</vt:i4>
      </vt:variant>
    </vt:vector>
  </HeadingPairs>
  <TitlesOfParts>
    <vt:vector size="48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80</cp:revision>
  <dcterms:created xsi:type="dcterms:W3CDTF">2023-08-09T12:44:00Z</dcterms:created>
  <dcterms:modified xsi:type="dcterms:W3CDTF">2025-04-12T07:13:25Z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