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27" r:id="rId8"/>
    <p:sldId id="828" r:id="rId9"/>
    <p:sldId id="829" r:id="rId10"/>
    <p:sldId id="830" r:id="rId11"/>
    <p:sldId id="831" r:id="rId12"/>
    <p:sldId id="824" r:id="rId13"/>
    <p:sldId id="833" r:id="rId14"/>
    <p:sldId id="834" r:id="rId15"/>
    <p:sldId id="835" r:id="rId16"/>
    <p:sldId id="836" r:id="rId17"/>
    <p:sldId id="837" r:id="rId18"/>
    <p:sldId id="838" r:id="rId19"/>
    <p:sldId id="839" r:id="rId20"/>
    <p:sldId id="832" r:id="rId21"/>
    <p:sldId id="736" r:id="rId22"/>
    <p:sldId id="818" r:id="rId23"/>
    <p:sldId id="819" r:id="rId24"/>
    <p:sldId id="821" r:id="rId25"/>
    <p:sldId id="809" r:id="rId26"/>
    <p:sldId id="816" r:id="rId27"/>
    <p:sldId id="795" r:id="rId28"/>
    <p:sldId id="803" r:id="rId29"/>
    <p:sldId id="810" r:id="rId30"/>
    <p:sldId id="817" r:id="rId31"/>
    <p:sldId id="811" r:id="rId32"/>
    <p:sldId id="822" r:id="rId33"/>
    <p:sldId id="840" r:id="rId34"/>
    <p:sldId id="796" r:id="rId35"/>
    <p:sldId id="745" r:id="rId36"/>
    <p:sldId id="774" r:id="rId37"/>
    <p:sldId id="823" r:id="rId38"/>
    <p:sldId id="753" r:id="rId39"/>
    <p:sldId id="841" r:id="rId40"/>
    <p:sldId id="842" r:id="rId41"/>
    <p:sldId id="843" r:id="rId42"/>
    <p:sldId id="844" r:id="rId43"/>
    <p:sldId id="845" r:id="rId44"/>
    <p:sldId id="846" r:id="rId45"/>
    <p:sldId id="847" r:id="rId46"/>
    <p:sldId id="848" r:id="rId47"/>
    <p:sldId id="849" r:id="rId48"/>
    <p:sldId id="850" r:id="rId49"/>
    <p:sldId id="851" r:id="rId50"/>
    <p:sldId id="852" r:id="rId51"/>
    <p:sldId id="853" r:id="rId52"/>
    <p:sldId id="855" r:id="rId53"/>
    <p:sldId id="856" r:id="rId54"/>
    <p:sldId id="352" r:id="rId55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103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image" Target="../media/image20.emf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2" Type="http://schemas.openxmlformats.org/officeDocument/2006/relationships/image" Target="../media/image24.emf"/><Relationship Id="rId11" Type="http://schemas.openxmlformats.org/officeDocument/2006/relationships/image" Target="../media/image23.emf"/><Relationship Id="rId10" Type="http://schemas.openxmlformats.org/officeDocument/2006/relationships/image" Target="../media/image22.emf"/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4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5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9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80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2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6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3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6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7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1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90.emf"/><Relationship Id="rId1" Type="http://schemas.openxmlformats.org/officeDocument/2006/relationships/oleObject" Target="../embeddings/oleObject88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2.emf"/><Relationship Id="rId1" Type="http://schemas.openxmlformats.org/officeDocument/2006/relationships/oleObject" Target="../embeddings/oleObject90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3.emf"/><Relationship Id="rId1" Type="http://schemas.openxmlformats.org/officeDocument/2006/relationships/oleObject" Target="../embeddings/oleObject91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92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7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6.emf"/><Relationship Id="rId1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8.xml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e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e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emf"/><Relationship Id="rId2" Type="http://schemas.openxmlformats.org/officeDocument/2006/relationships/image" Target="../media/image13.e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e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8.emf"/><Relationship Id="rId1" Type="http://schemas.openxmlformats.org/officeDocument/2006/relationships/oleObject" Target="../embeddings/oleObject96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9.emf"/><Relationship Id="rId1" Type="http://schemas.openxmlformats.org/officeDocument/2006/relationships/oleObject" Target="../embeddings/oleObject97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两个计数原理与排列组合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827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827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08058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508058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3570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3570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924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924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88465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88465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4414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4414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9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9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43506"/>
          <a:ext cx="10713720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43506"/>
                        <a:ext cx="10713720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73138"/>
          <a:ext cx="1071372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73138"/>
                        <a:ext cx="1071372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21076"/>
          <a:ext cx="10713720" cy="166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521076"/>
                        <a:ext cx="10713720" cy="166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76350"/>
          <a:ext cx="1071372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76350"/>
                        <a:ext cx="1071372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252153"/>
          <a:ext cx="10713720" cy="246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252153"/>
                        <a:ext cx="10713720" cy="246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78243"/>
          <a:ext cx="10713720" cy="185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78243"/>
                        <a:ext cx="10713720" cy="185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038476"/>
          <a:ext cx="10713720" cy="125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038476"/>
                        <a:ext cx="10713720" cy="125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76033"/>
          <a:ext cx="10713720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76033"/>
                        <a:ext cx="10713720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724468"/>
          <a:ext cx="10713720" cy="207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724468"/>
                        <a:ext cx="10713720" cy="207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5985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5985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09470"/>
          <a:ext cx="10713720" cy="241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81100" progId="Word.Document.8">
                  <p:embed/>
                </p:oleObj>
              </mc:Choice>
              <mc:Fallback>
                <p:oleObj name="" r:id="rId3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109470"/>
                        <a:ext cx="10713720" cy="241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8598"/>
          <a:ext cx="10713720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78598"/>
                        <a:ext cx="10713720" cy="407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93340"/>
          <a:ext cx="10713720" cy="225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93340"/>
                        <a:ext cx="10713720" cy="225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4470"/>
          <a:ext cx="10713720" cy="216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74470"/>
                        <a:ext cx="10713720" cy="216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638233"/>
          <a:ext cx="1071372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638233"/>
                        <a:ext cx="10713720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93750"/>
          <a:ext cx="10713720" cy="511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93750"/>
                        <a:ext cx="10713720" cy="511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13728"/>
          <a:ext cx="10713720" cy="612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13728"/>
                        <a:ext cx="10713720" cy="612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83055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83055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90600"/>
          <a:ext cx="10713720" cy="530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90600"/>
                        <a:ext cx="10713720" cy="530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73530"/>
          <a:ext cx="10713720" cy="308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73530"/>
                        <a:ext cx="10713720" cy="308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53808"/>
          <a:ext cx="10713720" cy="226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53808"/>
                        <a:ext cx="10713720" cy="226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305493"/>
          <a:ext cx="10713720" cy="12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305493"/>
                        <a:ext cx="10713720" cy="125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95718"/>
          <a:ext cx="10713720" cy="347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95718"/>
                        <a:ext cx="10713720" cy="347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10373"/>
          <a:ext cx="10713720" cy="348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10373"/>
                        <a:ext cx="10713720" cy="348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92910"/>
          <a:ext cx="10713720" cy="328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92910"/>
                        <a:ext cx="10713720" cy="328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242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242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33893"/>
          <a:ext cx="10713720" cy="352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724025" progId="Word.Document.8">
                  <p:embed/>
                </p:oleObj>
              </mc:Choice>
              <mc:Fallback>
                <p:oleObj name="" r:id="rId3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33893"/>
                        <a:ext cx="10713720" cy="352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9776" y="337915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59776" y="337915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9786" y="463200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9786" y="463200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68643"/>
          <a:ext cx="10713720" cy="613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68643"/>
                        <a:ext cx="10713720" cy="613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42938"/>
          <a:ext cx="10713720" cy="592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42938"/>
                        <a:ext cx="10713720" cy="592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45285"/>
          <a:ext cx="107137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" progId="Word.Document.8">
                  <p:embed/>
                </p:oleObj>
              </mc:Choice>
              <mc:Fallback>
                <p:oleObj name="" r:id="rId1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45285"/>
                        <a:ext cx="107137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3658"/>
          <a:ext cx="10713085" cy="421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3658"/>
                        <a:ext cx="10713085" cy="421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8780"/>
          <a:ext cx="10713085" cy="267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8780"/>
                        <a:ext cx="10713085" cy="267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5595"/>
          <a:ext cx="10713085" cy="368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5595"/>
                        <a:ext cx="10713085" cy="368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7450"/>
          <a:ext cx="10713085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7450"/>
                        <a:ext cx="10713085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0718"/>
          <a:ext cx="10713085" cy="553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0718"/>
                        <a:ext cx="10713085" cy="553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1175"/>
          <a:ext cx="1071308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1175"/>
                        <a:ext cx="1071308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1020"/>
          <a:ext cx="10713085" cy="24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1020"/>
                        <a:ext cx="10713085" cy="245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751330"/>
          <a:ext cx="10714355" cy="330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751330"/>
                        <a:ext cx="10714355" cy="330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3101" y="235997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3101" y="235997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5106" y="319119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5106" y="319119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5915"/>
          <a:ext cx="10713085" cy="286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5915"/>
                        <a:ext cx="10713085" cy="286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5080"/>
          <a:ext cx="10713085" cy="286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5080"/>
                        <a:ext cx="10713085" cy="286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12858"/>
          <a:ext cx="10713085" cy="16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812858"/>
                        <a:ext cx="10713085" cy="165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1140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1140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4963"/>
          <a:ext cx="10713085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4963"/>
                        <a:ext cx="10713085" cy="389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88185"/>
          <a:ext cx="1071308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88185"/>
                        <a:ext cx="10713085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4655"/>
          <a:ext cx="10713085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4655"/>
                        <a:ext cx="10713085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88335"/>
          <a:ext cx="10713085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88335"/>
                        <a:ext cx="10713085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2920"/>
          <a:ext cx="10713085" cy="227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2920"/>
                        <a:ext cx="10713085" cy="227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1973"/>
          <a:ext cx="10713085" cy="309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1973"/>
                        <a:ext cx="10713085" cy="309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2048"/>
          <a:ext cx="10713085" cy="186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2048"/>
                        <a:ext cx="10713085" cy="186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03233"/>
          <a:ext cx="10713085" cy="268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03233"/>
                        <a:ext cx="10713085" cy="268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9838"/>
          <a:ext cx="10713085" cy="166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9838"/>
                        <a:ext cx="10713085" cy="166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10866"/>
          <a:ext cx="10713085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10866"/>
                        <a:ext cx="10713085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034415"/>
          <a:ext cx="1071499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034415"/>
                        <a:ext cx="1071499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4981" y="246919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981" y="246919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1156" y="246919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1156" y="246919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67116" y="247808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67116" y="247808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13926" y="246919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13926" y="246919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2586" y="286226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2586" y="286226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8816" y="328803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8816" y="328803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1" y="449580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9061" y="449580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0606" y="292862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5286375" imgH="409575" progId="Word.Document.8">
                  <p:embed/>
                </p:oleObj>
              </mc:Choice>
              <mc:Fallback>
                <p:oleObj name="" r:id="rId1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80606" y="292862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0606" y="371856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9" imgW="5286375" imgH="409575" progId="Word.Document.8">
                  <p:embed/>
                </p:oleObj>
              </mc:Choice>
              <mc:Fallback>
                <p:oleObj name="" r:id="rId1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80606" y="371856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78116" y="449961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1" imgW="5286375" imgH="409575" progId="Word.Document.8">
                  <p:embed/>
                </p:oleObj>
              </mc:Choice>
              <mc:Fallback>
                <p:oleObj name="" r:id="rId2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8116" y="449961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5176" y="536575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3" imgW="5286375" imgH="209550" progId="Word.Document.8">
                  <p:embed/>
                </p:oleObj>
              </mc:Choice>
              <mc:Fallback>
                <p:oleObj name="" r:id="rId2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05176" y="536575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8721" y="536067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5" imgW="5286375" imgH="209550" progId="Word.Document.8">
                  <p:embed/>
                </p:oleObj>
              </mc:Choice>
              <mc:Fallback>
                <p:oleObj name="" r:id="rId2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38721" y="536067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5305"/>
          <a:ext cx="10713085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5305"/>
                        <a:ext cx="10713085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0630"/>
          <a:ext cx="10713085" cy="411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0630"/>
                        <a:ext cx="10713085" cy="411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997393"/>
          <a:ext cx="10714355" cy="22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997393"/>
                        <a:ext cx="10714355" cy="225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9136" y="271938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136" y="271938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116" y="332581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5116" y="332581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478473"/>
          <a:ext cx="10714355" cy="529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478473"/>
                        <a:ext cx="10714355" cy="529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6566" y="300005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6566" y="300005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2456" y="363124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2456" y="363124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0271" y="422243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0271" y="422243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1031" y="484028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1031" y="484028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1576" y="484092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1576" y="484092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739140"/>
          <a:ext cx="10714355" cy="549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739140"/>
                        <a:ext cx="10714355" cy="549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42706" y="508158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2706" y="508158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3571" y="509047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3571" y="509047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4046" y="569245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4046" y="569245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7991" y="569245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87991" y="569245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78268"/>
          <a:ext cx="10714355" cy="428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78268"/>
                        <a:ext cx="10714355" cy="428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2326" y="327310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326" y="327310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95666" y="448532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5666" y="448532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97</vt:i4>
      </vt:variant>
      <vt:variant>
        <vt:lpstr>幻灯片标题</vt:lpstr>
      </vt:variant>
      <vt:variant>
        <vt:i4>52</vt:i4>
      </vt:variant>
    </vt:vector>
  </HeadingPairs>
  <TitlesOfParts>
    <vt:vector size="15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108</cp:revision>
  <dcterms:created xsi:type="dcterms:W3CDTF">2023-08-09T12:44:00Z</dcterms:created>
  <dcterms:modified xsi:type="dcterms:W3CDTF">2025-04-09T06:32:43Z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