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37" r:id="rId10"/>
    <p:sldId id="401" r:id="rId11"/>
    <p:sldId id="426" r:id="rId12"/>
    <p:sldId id="404" r:id="rId13"/>
    <p:sldId id="405" r:id="rId14"/>
    <p:sldId id="427" r:id="rId15"/>
    <p:sldId id="406" r:id="rId16"/>
    <p:sldId id="428" r:id="rId17"/>
    <p:sldId id="410" r:id="rId18"/>
    <p:sldId id="411" r:id="rId19"/>
    <p:sldId id="412" r:id="rId20"/>
    <p:sldId id="417" r:id="rId21"/>
    <p:sldId id="418" r:id="rId22"/>
    <p:sldId id="419" r:id="rId23"/>
    <p:sldId id="420" r:id="rId24"/>
    <p:sldId id="432" r:id="rId25"/>
    <p:sldId id="438" r:id="rId26"/>
    <p:sldId id="352" r:id="rId27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03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 </a:t>
            </a:r>
            <a:r>
              <a:rPr lang="zh-CN" altLang="en-US" sz="3200"/>
              <a:t>两个计数原理与排列组合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第九章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77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77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6185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6185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13163"/>
          <a:ext cx="11163935" cy="214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1009650" progId="Word.Document.8">
                  <p:embed/>
                </p:oleObj>
              </mc:Choice>
              <mc:Fallback>
                <p:oleObj name="" r:id="rId5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713163"/>
                        <a:ext cx="11163935" cy="214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1898"/>
          <a:ext cx="11163935" cy="5084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1898"/>
                        <a:ext cx="11163935" cy="5084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73468"/>
          <a:ext cx="11163935" cy="540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43175" progId="Word.Document.8">
                  <p:embed/>
                </p:oleObj>
              </mc:Choice>
              <mc:Fallback>
                <p:oleObj name="" r:id="rId1" imgW="5286375" imgH="2543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73468"/>
                        <a:ext cx="11163935" cy="540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7483"/>
          <a:ext cx="11163935" cy="427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7483"/>
                        <a:ext cx="11163935" cy="427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6688"/>
          <a:ext cx="11163935" cy="465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6688"/>
                        <a:ext cx="11163935" cy="465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47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47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25141"/>
          <a:ext cx="11163935" cy="1925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25141"/>
                        <a:ext cx="11163935" cy="1925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8358"/>
          <a:ext cx="11163935" cy="1094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514350" progId="Word.Document.8">
                  <p:embed/>
                </p:oleObj>
              </mc:Choice>
              <mc:Fallback>
                <p:oleObj name="" r:id="rId5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098358"/>
                        <a:ext cx="11163935" cy="1094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820988"/>
          <a:ext cx="11163935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820988"/>
                        <a:ext cx="11163935" cy="2143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21423"/>
          <a:ext cx="11163935" cy="172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221423"/>
                        <a:ext cx="11163935" cy="172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20420"/>
          <a:ext cx="11163935" cy="28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20420"/>
                        <a:ext cx="11163935" cy="287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66771"/>
          <a:ext cx="11163935" cy="2696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66825" progId="Word.Document.8">
                  <p:embed/>
                </p:oleObj>
              </mc:Choice>
              <mc:Fallback>
                <p:oleObj name="" r:id="rId3" imgW="5286375" imgH="1266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66771"/>
                        <a:ext cx="11163935" cy="2696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9160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9160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09788"/>
          <a:ext cx="11163935" cy="3599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109788"/>
                        <a:ext cx="11163935" cy="3599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9898"/>
          <a:ext cx="11163935" cy="3601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9898"/>
                        <a:ext cx="11163935" cy="3601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719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719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36813"/>
          <a:ext cx="11163935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36813"/>
                        <a:ext cx="11163935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343" y="3930968"/>
          <a:ext cx="11164570" cy="1718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809625" progId="Word.Document.8">
                  <p:embed/>
                </p:oleObj>
              </mc:Choice>
              <mc:Fallback>
                <p:oleObj name="" r:id="rId5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4343" y="3930968"/>
                        <a:ext cx="11164570" cy="1718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9398"/>
          <a:ext cx="1116393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9398"/>
                        <a:ext cx="1116393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1486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1486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8130"/>
          <a:ext cx="11163935" cy="3825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8130"/>
                        <a:ext cx="11163935" cy="3825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54088"/>
          <a:ext cx="11163935" cy="5079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54088"/>
                        <a:ext cx="11163935" cy="5079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41780"/>
          <a:ext cx="11163935" cy="236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41780"/>
                        <a:ext cx="11163935" cy="236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72511"/>
          <a:ext cx="11163935" cy="192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572511"/>
                        <a:ext cx="11163935" cy="192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83273"/>
          <a:ext cx="11163935" cy="309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57325" progId="Word.Document.8">
                  <p:embed/>
                </p:oleObj>
              </mc:Choice>
              <mc:Fallback>
                <p:oleObj name="" r:id="rId1" imgW="5286375" imgH="1457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83273"/>
                        <a:ext cx="11163935" cy="3094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68128"/>
          <a:ext cx="11163935" cy="1922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068128"/>
                        <a:ext cx="11163935" cy="1922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83018"/>
          <a:ext cx="11163935" cy="236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14425" progId="Word.Document.8">
                  <p:embed/>
                </p:oleObj>
              </mc:Choice>
              <mc:Fallback>
                <p:oleObj name="" r:id="rId1" imgW="5286375" imgH="1114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83018"/>
                        <a:ext cx="11163935" cy="236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26436"/>
          <a:ext cx="11163935" cy="319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26436"/>
                        <a:ext cx="11163935" cy="319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8463"/>
          <a:ext cx="11163935" cy="297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8463"/>
                        <a:ext cx="11163935" cy="297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3965"/>
          <a:ext cx="11163935" cy="382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3965"/>
                        <a:ext cx="11163935" cy="3820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4658"/>
          <a:ext cx="11163935" cy="331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62100" progId="Word.Document.8">
                  <p:embed/>
                </p:oleObj>
              </mc:Choice>
              <mc:Fallback>
                <p:oleObj name="" r:id="rId1" imgW="5286375" imgH="1562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4658"/>
                        <a:ext cx="11163935" cy="331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8263"/>
          <a:ext cx="11163935" cy="4572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152650" progId="Word.Document.8">
                  <p:embed/>
                </p:oleObj>
              </mc:Choice>
              <mc:Fallback>
                <p:oleObj name="" r:id="rId1" imgW="5286375" imgH="2152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8263"/>
                        <a:ext cx="11163935" cy="4572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WPS 演示</Application>
  <PresentationFormat>宽屏</PresentationFormat>
  <Paragraphs>6</Paragraphs>
  <Slides>24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24</vt:i4>
      </vt:variant>
    </vt:vector>
  </HeadingPairs>
  <TitlesOfParts>
    <vt:vector size="6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2025-04-12T07:20:03Z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