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409" r:id="rId5"/>
    <p:sldId id="825" r:id="rId6"/>
    <p:sldId id="826" r:id="rId7"/>
    <p:sldId id="827" r:id="rId8"/>
    <p:sldId id="830" r:id="rId9"/>
    <p:sldId id="824" r:id="rId10"/>
    <p:sldId id="833" r:id="rId11"/>
    <p:sldId id="834" r:id="rId12"/>
    <p:sldId id="835" r:id="rId13"/>
    <p:sldId id="836" r:id="rId14"/>
    <p:sldId id="837" r:id="rId15"/>
    <p:sldId id="838" r:id="rId16"/>
    <p:sldId id="832" r:id="rId17"/>
    <p:sldId id="736" r:id="rId18"/>
    <p:sldId id="818" r:id="rId19"/>
    <p:sldId id="809" r:id="rId20"/>
    <p:sldId id="816" r:id="rId21"/>
    <p:sldId id="795" r:id="rId22"/>
    <p:sldId id="803" r:id="rId23"/>
    <p:sldId id="810" r:id="rId24"/>
    <p:sldId id="817" r:id="rId25"/>
    <p:sldId id="796" r:id="rId26"/>
    <p:sldId id="745" r:id="rId27"/>
    <p:sldId id="774" r:id="rId28"/>
    <p:sldId id="823" r:id="rId29"/>
    <p:sldId id="753" r:id="rId30"/>
    <p:sldId id="841" r:id="rId31"/>
    <p:sldId id="842" r:id="rId32"/>
    <p:sldId id="843" r:id="rId33"/>
    <p:sldId id="844" r:id="rId34"/>
    <p:sldId id="845" r:id="rId35"/>
    <p:sldId id="846" r:id="rId36"/>
    <p:sldId id="847" r:id="rId37"/>
    <p:sldId id="848" r:id="rId38"/>
    <p:sldId id="857" r:id="rId39"/>
    <p:sldId id="849" r:id="rId40"/>
    <p:sldId id="858" r:id="rId41"/>
    <p:sldId id="850" r:id="rId42"/>
    <p:sldId id="852" r:id="rId43"/>
    <p:sldId id="853" r:id="rId44"/>
    <p:sldId id="855" r:id="rId45"/>
    <p:sldId id="856" r:id="rId46"/>
    <p:sldId id="859" r:id="rId47"/>
    <p:sldId id="860" r:id="rId48"/>
    <p:sldId id="861" r:id="rId49"/>
    <p:sldId id="863" r:id="rId50"/>
    <p:sldId id="352" r:id="rId51"/>
  </p:sldIdLst>
  <p:sldSz cx="12192000" cy="6858000"/>
  <p:notesSz cx="6858000" cy="9144000"/>
  <p:custDataLst>
    <p:tags r:id="rId5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PS" initials="W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6" Type="http://schemas.openxmlformats.org/officeDocument/2006/relationships/tags" Target="tags/tag103.xml"/><Relationship Id="rId55" Type="http://schemas.openxmlformats.org/officeDocument/2006/relationships/commentAuthors" Target="commentAuthors.xml"/><Relationship Id="rId54" Type="http://schemas.openxmlformats.org/officeDocument/2006/relationships/tableStyles" Target="tableStyles.xml"/><Relationship Id="rId53" Type="http://schemas.openxmlformats.org/officeDocument/2006/relationships/viewProps" Target="viewProps.xml"/><Relationship Id="rId52" Type="http://schemas.openxmlformats.org/officeDocument/2006/relationships/presProps" Target="presProps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2.emf"/><Relationship Id="rId1" Type="http://schemas.openxmlformats.org/officeDocument/2006/relationships/image" Target="../media/image41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4.emf"/><Relationship Id="rId1" Type="http://schemas.openxmlformats.org/officeDocument/2006/relationships/image" Target="../media/image43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5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7.emf"/><Relationship Id="rId1" Type="http://schemas.openxmlformats.org/officeDocument/2006/relationships/image" Target="../media/image46.e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52.emf"/><Relationship Id="rId1" Type="http://schemas.openxmlformats.org/officeDocument/2006/relationships/image" Target="../media/image51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5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61.e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2.emf"/></Relationships>
</file>

<file path=ppt/drawings/_rels/vmlDrawing3.vml.rels><?xml version="1.0" encoding="UTF-8" standalone="yes"?>
<Relationships xmlns="http://schemas.openxmlformats.org/package/2006/relationships"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1" Type="http://schemas.openxmlformats.org/officeDocument/2006/relationships/image" Target="../media/image63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5.emf"/><Relationship Id="rId1" Type="http://schemas.openxmlformats.org/officeDocument/2006/relationships/image" Target="../media/image64.emf"/></Relationships>
</file>

<file path=ppt/drawings/_rels/vmlDrawing32.vml.rels><?xml version="1.0" encoding="UTF-8" standalone="yes"?>
<Relationships xmlns="http://schemas.openxmlformats.org/package/2006/relationships"><Relationship Id="rId1" Type="http://schemas.openxmlformats.org/officeDocument/2006/relationships/image" Target="../media/image66.emf"/></Relationships>
</file>

<file path=ppt/drawings/_rels/vmlDrawing3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8.emf"/></Relationships>
</file>

<file path=ppt/drawings/_rels/vmlDrawing3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3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0.emf"/></Relationships>
</file>

<file path=ppt/drawings/_rels/vmlDrawing3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1.emf"/></Relationships>
</file>

<file path=ppt/drawings/_rels/vmlDrawing38.vml.rels><?xml version="1.0" encoding="UTF-8" standalone="yes"?>
<Relationships xmlns="http://schemas.openxmlformats.org/package/2006/relationships"><Relationship Id="rId2" Type="http://schemas.openxmlformats.org/officeDocument/2006/relationships/image" Target="../media/image73.emf"/><Relationship Id="rId1" Type="http://schemas.openxmlformats.org/officeDocument/2006/relationships/image" Target="../media/image72.e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75.emf"/><Relationship Id="rId1" Type="http://schemas.openxmlformats.org/officeDocument/2006/relationships/image" Target="../media/image74.emf"/></Relationships>
</file>

<file path=ppt/drawings/_rels/vmlDrawing4.vml.rels><?xml version="1.0" encoding="UTF-8" standalone="yes"?>
<Relationships xmlns="http://schemas.openxmlformats.org/package/2006/relationships"><Relationship Id="rId9" Type="http://schemas.openxmlformats.org/officeDocument/2006/relationships/image" Target="../media/image24.emf"/><Relationship Id="rId8" Type="http://schemas.openxmlformats.org/officeDocument/2006/relationships/image" Target="../media/image23.emf"/><Relationship Id="rId7" Type="http://schemas.openxmlformats.org/officeDocument/2006/relationships/image" Target="../media/image22.emf"/><Relationship Id="rId6" Type="http://schemas.openxmlformats.org/officeDocument/2006/relationships/image" Target="../media/image21.emf"/><Relationship Id="rId5" Type="http://schemas.openxmlformats.org/officeDocument/2006/relationships/image" Target="../media/image20.emf"/><Relationship Id="rId4" Type="http://schemas.openxmlformats.org/officeDocument/2006/relationships/image" Target="../media/image19.emf"/><Relationship Id="rId3" Type="http://schemas.openxmlformats.org/officeDocument/2006/relationships/image" Target="../media/image18.emf"/><Relationship Id="rId2" Type="http://schemas.openxmlformats.org/officeDocument/2006/relationships/image" Target="../media/image17.emf"/><Relationship Id="rId11" Type="http://schemas.openxmlformats.org/officeDocument/2006/relationships/image" Target="../media/image26.emf"/><Relationship Id="rId10" Type="http://schemas.openxmlformats.org/officeDocument/2006/relationships/image" Target="../media/image25.emf"/><Relationship Id="rId1" Type="http://schemas.openxmlformats.org/officeDocument/2006/relationships/image" Target="../media/image16.emf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77.emf"/><Relationship Id="rId1" Type="http://schemas.openxmlformats.org/officeDocument/2006/relationships/image" Target="../media/image76.e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8.emf"/></Relationships>
</file>

<file path=ppt/drawings/_rels/vmlDrawing4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9.emf"/></Relationships>
</file>

<file path=ppt/drawings/_rels/vmlDrawing4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0.emf"/></Relationships>
</file>

<file path=ppt/drawings/_rels/vmlDrawing44.vml.rels><?xml version="1.0" encoding="UTF-8" standalone="yes"?>
<Relationships xmlns="http://schemas.openxmlformats.org/package/2006/relationships"><Relationship Id="rId1" Type="http://schemas.openxmlformats.org/officeDocument/2006/relationships/image" Target="../media/image81.e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83.emf"/><Relationship Id="rId1" Type="http://schemas.openxmlformats.org/officeDocument/2006/relationships/image" Target="../media/image82.emf"/></Relationships>
</file>

<file path=ppt/drawings/_rels/vmlDrawing46.vml.rels><?xml version="1.0" encoding="UTF-8" standalone="yes"?>
<Relationships xmlns="http://schemas.openxmlformats.org/package/2006/relationships"><Relationship Id="rId2" Type="http://schemas.openxmlformats.org/officeDocument/2006/relationships/image" Target="../media/image85.emf"/><Relationship Id="rId1" Type="http://schemas.openxmlformats.org/officeDocument/2006/relationships/image" Target="../media/image8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emf"/><Relationship Id="rId2" Type="http://schemas.openxmlformats.org/officeDocument/2006/relationships/image" Target="../media/image29.emf"/><Relationship Id="rId1" Type="http://schemas.openxmlformats.org/officeDocument/2006/relationships/image" Target="../media/image28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2.emf"/><Relationship Id="rId3" Type="http://schemas.openxmlformats.org/officeDocument/2006/relationships/oleObject" Target="../embeddings/oleObject39.bin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4.emf"/><Relationship Id="rId3" Type="http://schemas.openxmlformats.org/officeDocument/2006/relationships/oleObject" Target="../embeddings/oleObject41.bin"/><Relationship Id="rId2" Type="http://schemas.openxmlformats.org/officeDocument/2006/relationships/image" Target="../media/image43.emf"/><Relationship Id="rId1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5.emf"/><Relationship Id="rId1" Type="http://schemas.openxmlformats.org/officeDocument/2006/relationships/oleObject" Target="../embeddings/oleObject42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7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1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2.emf"/><Relationship Id="rId3" Type="http://schemas.openxmlformats.org/officeDocument/2006/relationships/oleObject" Target="../embeddings/oleObject49.bin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6.emf"/><Relationship Id="rId1" Type="http://schemas.openxmlformats.org/officeDocument/2006/relationships/oleObject" Target="../embeddings/oleObject5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0.emf"/><Relationship Id="rId1" Type="http://schemas.openxmlformats.org/officeDocument/2006/relationships/oleObject" Target="../embeddings/oleObject57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2.emf"/><Relationship Id="rId1" Type="http://schemas.openxmlformats.org/officeDocument/2006/relationships/oleObject" Target="../embeddings/oleObject59.bin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5.emf"/><Relationship Id="rId3" Type="http://schemas.openxmlformats.org/officeDocument/2006/relationships/oleObject" Target="../embeddings/oleObject62.bin"/><Relationship Id="rId2" Type="http://schemas.openxmlformats.org/officeDocument/2006/relationships/image" Target="../media/image64.emf"/><Relationship Id="rId1" Type="http://schemas.openxmlformats.org/officeDocument/2006/relationships/oleObject" Target="../embeddings/oleObject61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6.emf"/><Relationship Id="rId1" Type="http://schemas.openxmlformats.org/officeDocument/2006/relationships/oleObject" Target="../embeddings/oleObject6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8.emf"/><Relationship Id="rId1" Type="http://schemas.openxmlformats.org/officeDocument/2006/relationships/oleObject" Target="../embeddings/oleObject65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6.bin"/></Relationships>
</file>

<file path=ppt/slides/_rels/slide3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0.emf"/><Relationship Id="rId1" Type="http://schemas.openxmlformats.org/officeDocument/2006/relationships/oleObject" Target="../embeddings/oleObject67.bin"/></Relationships>
</file>

<file path=ppt/slides/_rels/slide3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1.emf"/><Relationship Id="rId1" Type="http://schemas.openxmlformats.org/officeDocument/2006/relationships/oleObject" Target="../embeddings/oleObject68.bin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3.emf"/><Relationship Id="rId3" Type="http://schemas.openxmlformats.org/officeDocument/2006/relationships/oleObject" Target="../embeddings/oleObject70.bin"/><Relationship Id="rId2" Type="http://schemas.openxmlformats.org/officeDocument/2006/relationships/image" Target="../media/image72.emf"/><Relationship Id="rId1" Type="http://schemas.openxmlformats.org/officeDocument/2006/relationships/oleObject" Target="../embeddings/oleObject69.bin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0" Type="http://schemas.openxmlformats.org/officeDocument/2006/relationships/vmlDrawing" Target="../drawings/vmlDrawing3.vml"/><Relationship Id="rId1" Type="http://schemas.openxmlformats.org/officeDocument/2006/relationships/oleObject" Target="../embeddings/oleObject9.bin"/></Relationships>
</file>

<file path=ppt/slides/_rels/slide4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5.emf"/><Relationship Id="rId3" Type="http://schemas.openxmlformats.org/officeDocument/2006/relationships/oleObject" Target="../embeddings/oleObject72.bin"/><Relationship Id="rId2" Type="http://schemas.openxmlformats.org/officeDocument/2006/relationships/image" Target="../media/image74.emf"/><Relationship Id="rId1" Type="http://schemas.openxmlformats.org/officeDocument/2006/relationships/oleObject" Target="../embeddings/oleObject71.bin"/></Relationships>
</file>

<file path=ppt/slides/_rels/slide4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77.emf"/><Relationship Id="rId3" Type="http://schemas.openxmlformats.org/officeDocument/2006/relationships/oleObject" Target="../embeddings/oleObject74.bin"/><Relationship Id="rId2" Type="http://schemas.openxmlformats.org/officeDocument/2006/relationships/image" Target="../media/image76.emf"/><Relationship Id="rId1" Type="http://schemas.openxmlformats.org/officeDocument/2006/relationships/oleObject" Target="../embeddings/oleObject73.bin"/></Relationships>
</file>

<file path=ppt/slides/_rels/slide4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8.emf"/><Relationship Id="rId1" Type="http://schemas.openxmlformats.org/officeDocument/2006/relationships/oleObject" Target="../embeddings/oleObject75.bin"/></Relationships>
</file>

<file path=ppt/slides/_rels/slide4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79.emf"/><Relationship Id="rId1" Type="http://schemas.openxmlformats.org/officeDocument/2006/relationships/oleObject" Target="../embeddings/oleObject76.bin"/></Relationships>
</file>

<file path=ppt/slides/_rels/slide4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0.emf"/><Relationship Id="rId1" Type="http://schemas.openxmlformats.org/officeDocument/2006/relationships/oleObject" Target="../embeddings/oleObject77.bin"/></Relationships>
</file>

<file path=ppt/slides/_rels/slide4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81.emf"/><Relationship Id="rId1" Type="http://schemas.openxmlformats.org/officeDocument/2006/relationships/oleObject" Target="../embeddings/oleObject78.bin"/></Relationships>
</file>

<file path=ppt/slides/_rels/slide4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3.emf"/><Relationship Id="rId3" Type="http://schemas.openxmlformats.org/officeDocument/2006/relationships/oleObject" Target="../embeddings/oleObject80.bin"/><Relationship Id="rId2" Type="http://schemas.openxmlformats.org/officeDocument/2006/relationships/image" Target="../media/image82.emf"/><Relationship Id="rId1" Type="http://schemas.openxmlformats.org/officeDocument/2006/relationships/oleObject" Target="../embeddings/oleObject79.bin"/></Relationships>
</file>

<file path=ppt/slides/_rels/slide4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5.emf"/><Relationship Id="rId3" Type="http://schemas.openxmlformats.org/officeDocument/2006/relationships/oleObject" Target="../embeddings/oleObject82.bin"/><Relationship Id="rId2" Type="http://schemas.openxmlformats.org/officeDocument/2006/relationships/image" Target="../media/image84.emf"/><Relationship Id="rId1" Type="http://schemas.openxmlformats.org/officeDocument/2006/relationships/oleObject" Target="../embeddings/oleObject81.bin"/></Relationships>
</file>

<file path=ppt/slides/_rels/slide4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7.bin"/><Relationship Id="rId8" Type="http://schemas.openxmlformats.org/officeDocument/2006/relationships/image" Target="../media/image19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18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17.emf"/><Relationship Id="rId3" Type="http://schemas.openxmlformats.org/officeDocument/2006/relationships/oleObject" Target="../embeddings/oleObject14.bin"/><Relationship Id="rId24" Type="http://schemas.openxmlformats.org/officeDocument/2006/relationships/vmlDrawing" Target="../drawings/vmlDrawing4.vml"/><Relationship Id="rId23" Type="http://schemas.openxmlformats.org/officeDocument/2006/relationships/slideLayout" Target="../slideLayouts/slideLayout8.xml"/><Relationship Id="rId22" Type="http://schemas.openxmlformats.org/officeDocument/2006/relationships/image" Target="../media/image26.emf"/><Relationship Id="rId21" Type="http://schemas.openxmlformats.org/officeDocument/2006/relationships/oleObject" Target="../embeddings/oleObject23.bin"/><Relationship Id="rId20" Type="http://schemas.openxmlformats.org/officeDocument/2006/relationships/image" Target="../media/image25.emf"/><Relationship Id="rId2" Type="http://schemas.openxmlformats.org/officeDocument/2006/relationships/image" Target="../media/image16.emf"/><Relationship Id="rId19" Type="http://schemas.openxmlformats.org/officeDocument/2006/relationships/oleObject" Target="../embeddings/oleObject22.bin"/><Relationship Id="rId18" Type="http://schemas.openxmlformats.org/officeDocument/2006/relationships/image" Target="../media/image24.emf"/><Relationship Id="rId17" Type="http://schemas.openxmlformats.org/officeDocument/2006/relationships/oleObject" Target="../embeddings/oleObject21.bin"/><Relationship Id="rId16" Type="http://schemas.openxmlformats.org/officeDocument/2006/relationships/image" Target="../media/image23.emf"/><Relationship Id="rId15" Type="http://schemas.openxmlformats.org/officeDocument/2006/relationships/oleObject" Target="../embeddings/oleObject20.bin"/><Relationship Id="rId14" Type="http://schemas.openxmlformats.org/officeDocument/2006/relationships/image" Target="../media/image22.emf"/><Relationship Id="rId13" Type="http://schemas.openxmlformats.org/officeDocument/2006/relationships/oleObject" Target="../embeddings/oleObject19.bin"/><Relationship Id="rId12" Type="http://schemas.openxmlformats.org/officeDocument/2006/relationships/image" Target="../media/image21.emf"/><Relationship Id="rId11" Type="http://schemas.openxmlformats.org/officeDocument/2006/relationships/oleObject" Target="../embeddings/oleObject18.bin"/><Relationship Id="rId10" Type="http://schemas.openxmlformats.org/officeDocument/2006/relationships/image" Target="../media/image20.emf"/><Relationship Id="rId1" Type="http://schemas.openxmlformats.org/officeDocument/2006/relationships/oleObject" Target="../embeddings/oleObject13.bin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30.emf"/><Relationship Id="rId5" Type="http://schemas.openxmlformats.org/officeDocument/2006/relationships/oleObject" Target="../embeddings/oleObject27.bin"/><Relationship Id="rId4" Type="http://schemas.openxmlformats.org/officeDocument/2006/relationships/image" Target="../media/image29.emf"/><Relationship Id="rId3" Type="http://schemas.openxmlformats.org/officeDocument/2006/relationships/oleObject" Target="../embeddings/oleObject26.bin"/><Relationship Id="rId2" Type="http://schemas.openxmlformats.org/officeDocument/2006/relationships/image" Target="../media/image28.emf"/><Relationship Id="rId1" Type="http://schemas.openxmlformats.org/officeDocument/2006/relationships/oleObject" Target="../embeddings/oleObject25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</a:t>
            </a:r>
            <a:r>
              <a:rPr lang="zh-CN" altLang="en-US" sz="3200"/>
              <a:t>二项式定理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第九章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sz="3100">
                <a:solidFill>
                  <a:schemeClr val="tx1"/>
                </a:solidFill>
              </a:rPr>
              <a:t>计数原理与概率</a:t>
            </a:r>
            <a:endParaRPr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618"/>
          <a:ext cx="10713720" cy="431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618"/>
                        <a:ext cx="10713720" cy="431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438083"/>
          <a:ext cx="10713720" cy="12515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438083"/>
                        <a:ext cx="10713720" cy="12515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481455"/>
          <a:ext cx="10713720" cy="1253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481455"/>
                        <a:ext cx="10713720" cy="1253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018156"/>
          <a:ext cx="10713720" cy="16624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018156"/>
                        <a:ext cx="10713720" cy="16624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13435"/>
          <a:ext cx="10713720" cy="2466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13435"/>
                        <a:ext cx="10713720" cy="2466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67978"/>
          <a:ext cx="10713720" cy="328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867978"/>
                        <a:ext cx="10713720" cy="328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76033"/>
          <a:ext cx="10713720" cy="166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76033"/>
                        <a:ext cx="10713720" cy="166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00008"/>
          <a:ext cx="10713720" cy="2270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104900" progId="Word.Document.8">
                  <p:embed/>
                </p:oleObj>
              </mc:Choice>
              <mc:Fallback>
                <p:oleObj name="" r:id="rId3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00008"/>
                        <a:ext cx="10713720" cy="2270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35985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35985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45640"/>
          <a:ext cx="10713720" cy="32715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945640"/>
                        <a:ext cx="10713720" cy="32715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18945"/>
          <a:ext cx="10713720" cy="327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718945"/>
                        <a:ext cx="10713720" cy="327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25513"/>
          <a:ext cx="10713720" cy="1247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25513"/>
                        <a:ext cx="10713720" cy="12477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354898"/>
          <a:ext cx="10713720" cy="3689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354898"/>
                        <a:ext cx="10713720" cy="3689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83055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83055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567180"/>
          <a:ext cx="10713720" cy="35699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743075" progId="Word.Document.8">
                  <p:embed/>
                </p:oleObj>
              </mc:Choice>
              <mc:Fallback>
                <p:oleObj name="" r:id="rId1" imgW="5286375" imgH="17430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567180"/>
                        <a:ext cx="10713720" cy="35699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34950"/>
          <a:ext cx="10713720" cy="6306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076575" progId="Word.Document.8">
                  <p:embed/>
                </p:oleObj>
              </mc:Choice>
              <mc:Fallback>
                <p:oleObj name="" r:id="rId1" imgW="5286375" imgH="3076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234950"/>
                        <a:ext cx="10713720" cy="6306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66909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66909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01595"/>
          <a:ext cx="10713720" cy="165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01595"/>
                        <a:ext cx="10713720" cy="16548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966595"/>
          <a:ext cx="10713720" cy="840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966595"/>
                        <a:ext cx="10713720" cy="840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071496"/>
          <a:ext cx="10713720" cy="170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28675" progId="Word.Document.8">
                  <p:embed/>
                </p:oleObj>
              </mc:Choice>
              <mc:Fallback>
                <p:oleObj name="" r:id="rId3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3071496"/>
                        <a:ext cx="10713720" cy="1701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95718"/>
          <a:ext cx="10713720" cy="34791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95718"/>
                        <a:ext cx="10713720" cy="34791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201420"/>
          <a:ext cx="10713720" cy="44983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201420"/>
                        <a:ext cx="10713720" cy="44983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645285"/>
          <a:ext cx="10713720" cy="566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76225" progId="Word.Document.8">
                  <p:embed/>
                </p:oleObj>
              </mc:Choice>
              <mc:Fallback>
                <p:oleObj name="" r:id="rId1" imgW="5286375" imgH="276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645285"/>
                        <a:ext cx="10713720" cy="566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8938"/>
          <a:ext cx="10713085" cy="30803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8938"/>
                        <a:ext cx="10713085" cy="30803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4643"/>
          <a:ext cx="10713085" cy="61220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90850" progId="Word.Document.8">
                  <p:embed/>
                </p:oleObj>
              </mc:Choice>
              <mc:Fallback>
                <p:oleObj name="" r:id="rId1" imgW="5286375" imgH="2990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314643"/>
                        <a:ext cx="10713085" cy="61220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08175"/>
          <a:ext cx="10713085" cy="2261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104900" progId="Word.Document.8">
                  <p:embed/>
                </p:oleObj>
              </mc:Choice>
              <mc:Fallback>
                <p:oleObj name="" r:id="rId1" imgW="5286375" imgH="11049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08175"/>
                        <a:ext cx="10713085" cy="2261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58620"/>
          <a:ext cx="10713085" cy="32753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58620"/>
                        <a:ext cx="10713085" cy="32753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23073"/>
          <a:ext cx="10713085" cy="34118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66875" progId="Word.Document.8">
                  <p:embed/>
                </p:oleObj>
              </mc:Choice>
              <mc:Fallback>
                <p:oleObj name="" r:id="rId1" imgW="5286375" imgH="1666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23073"/>
                        <a:ext cx="10713085" cy="34118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652463"/>
          <a:ext cx="10713085" cy="60648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962275" progId="Word.Document.8">
                  <p:embed/>
                </p:oleObj>
              </mc:Choice>
              <mc:Fallback>
                <p:oleObj name="" r:id="rId1" imgW="5286375" imgH="2962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652463"/>
                        <a:ext cx="10713085" cy="60648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24428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24428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719263"/>
          <a:ext cx="10713720" cy="395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933575" progId="Word.Document.8">
                  <p:embed/>
                </p:oleObj>
              </mc:Choice>
              <mc:Fallback>
                <p:oleObj name="" r:id="rId3" imgW="5286375" imgH="1933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1719263"/>
                        <a:ext cx="10713720" cy="3952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638166" y="2993073"/>
          <a:ext cx="10713720" cy="1014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495300" progId="Word.Document.8">
                  <p:embed/>
                </p:oleObj>
              </mc:Choice>
              <mc:Fallback>
                <p:oleObj name="" r:id="rId5" imgW="5286375" imgH="495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638166" y="2993073"/>
                        <a:ext cx="10713720" cy="1014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6511" y="4211956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6511" y="4211956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333231" y="442531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333231" y="442531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665981" y="4635501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665981" y="4635501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5440"/>
          <a:ext cx="10713085" cy="2849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90650" progId="Word.Document.8">
                  <p:embed/>
                </p:oleObj>
              </mc:Choice>
              <mc:Fallback>
                <p:oleObj name="" r:id="rId1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5440"/>
                        <a:ext cx="10713085" cy="2849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61490"/>
          <a:ext cx="10713085" cy="25577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47775" progId="Word.Document.8">
                  <p:embed/>
                </p:oleObj>
              </mc:Choice>
              <mc:Fallback>
                <p:oleObj name="" r:id="rId1" imgW="5286375" imgH="1247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61490"/>
                        <a:ext cx="10713085" cy="25577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86143"/>
          <a:ext cx="10713085" cy="16592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86143"/>
                        <a:ext cx="10713085" cy="16592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57388"/>
          <a:ext cx="10713085" cy="490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390775" progId="Word.Document.8">
                  <p:embed/>
                </p:oleObj>
              </mc:Choice>
              <mc:Fallback>
                <p:oleObj name="" r:id="rId3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57388"/>
                        <a:ext cx="10713085" cy="490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501140"/>
          <a:ext cx="10713085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501140"/>
                        <a:ext cx="10713085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6525"/>
          <a:ext cx="10713085" cy="3797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47850" progId="Word.Document.8">
                  <p:embed/>
                </p:oleObj>
              </mc:Choice>
              <mc:Fallback>
                <p:oleObj name="" r:id="rId1" imgW="5286375" imgH="1847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6525"/>
                        <a:ext cx="10713085" cy="3797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05853"/>
          <a:ext cx="10713085" cy="41700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28825" progId="Word.Document.8">
                  <p:embed/>
                </p:oleObj>
              </mc:Choice>
              <mc:Fallback>
                <p:oleObj name="" r:id="rId1" imgW="5286375" imgH="20288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05853"/>
                        <a:ext cx="10713085" cy="41700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34173"/>
          <a:ext cx="10713085" cy="31134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14475" progId="Word.Document.8">
                  <p:embed/>
                </p:oleObj>
              </mc:Choice>
              <mc:Fallback>
                <p:oleObj name="" r:id="rId1" imgW="5286375" imgH="15144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34173"/>
                        <a:ext cx="10713085" cy="31134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57960"/>
          <a:ext cx="10713085" cy="37617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28800" progId="Word.Document.8">
                  <p:embed/>
                </p:oleObj>
              </mc:Choice>
              <mc:Fallback>
                <p:oleObj name="" r:id="rId1" imgW="5286375" imgH="1828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57960"/>
                        <a:ext cx="10713085" cy="37617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89355"/>
          <a:ext cx="10713085" cy="48983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0" progId="Word.Document.8">
                  <p:embed/>
                </p:oleObj>
              </mc:Choice>
              <mc:Fallback>
                <p:oleObj name="" r:id="rId1" imgW="5286375" imgH="2381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89355"/>
                        <a:ext cx="10713085" cy="48983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6683"/>
          <a:ext cx="10713085" cy="1664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09625" progId="Word.Document.8">
                  <p:embed/>
                </p:oleObj>
              </mc:Choice>
              <mc:Fallback>
                <p:oleObj name="" r:id="rId1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6683"/>
                        <a:ext cx="10713085" cy="1664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187066"/>
          <a:ext cx="10713085" cy="2467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00150" progId="Word.Document.8">
                  <p:embed/>
                </p:oleObj>
              </mc:Choice>
              <mc:Fallback>
                <p:oleObj name="" r:id="rId3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187066"/>
                        <a:ext cx="10713085" cy="2467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565910"/>
          <a:ext cx="10714355" cy="36804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800225" progId="Word.Document.8">
                  <p:embed/>
                </p:oleObj>
              </mc:Choice>
              <mc:Fallback>
                <p:oleObj name="" r:id="rId1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565910"/>
                        <a:ext cx="10714355" cy="36804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26791" y="229647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26791" y="229647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73021" y="409479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73021" y="409479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2546351" y="4718368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546351" y="4718368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795463"/>
          <a:ext cx="10713085" cy="20377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795463"/>
                        <a:ext cx="10713085" cy="20377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488691"/>
          <a:ext cx="10713085" cy="1254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488691"/>
                        <a:ext cx="10713085" cy="1254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48348"/>
          <a:ext cx="10713085" cy="125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48348"/>
                        <a:ext cx="10713085" cy="1254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7096"/>
          <a:ext cx="10713085" cy="431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2095500" progId="Word.Document.8">
                  <p:embed/>
                </p:oleObj>
              </mc:Choice>
              <mc:Fallback>
                <p:oleObj name="" r:id="rId3" imgW="52863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157096"/>
                        <a:ext cx="10713085" cy="431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14805"/>
          <a:ext cx="10713085" cy="999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85775" progId="Word.Document.8">
                  <p:embed/>
                </p:oleObj>
              </mc:Choice>
              <mc:Fallback>
                <p:oleObj name="" r:id="rId1" imgW="5286375" imgH="485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14805"/>
                        <a:ext cx="10713085" cy="999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053273"/>
          <a:ext cx="10713085" cy="24682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053273"/>
                        <a:ext cx="10713085" cy="24682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28358"/>
          <a:ext cx="10713085" cy="491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28358"/>
                        <a:ext cx="10713085" cy="491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46898"/>
          <a:ext cx="10713085" cy="2880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46898"/>
                        <a:ext cx="10713085" cy="28809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27543"/>
          <a:ext cx="10713085" cy="979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76250" progId="Word.Document.8">
                  <p:embed/>
                </p:oleObj>
              </mc:Choice>
              <mc:Fallback>
                <p:oleObj name="" r:id="rId1" imgW="5286375" imgH="476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927543"/>
                        <a:ext cx="10713085" cy="979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221991"/>
          <a:ext cx="10713085" cy="17056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828675" progId="Word.Document.8">
                  <p:embed/>
                </p:oleObj>
              </mc:Choice>
              <mc:Fallback>
                <p:oleObj name="" r:id="rId3" imgW="5286375" imgH="8286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221991"/>
                        <a:ext cx="10713085" cy="17056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95413"/>
          <a:ext cx="10713085" cy="842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409575" progId="Word.Document.8">
                  <p:embed/>
                </p:oleObj>
              </mc:Choice>
              <mc:Fallback>
                <p:oleObj name="" r:id="rId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95413"/>
                        <a:ext cx="10713085" cy="842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238058"/>
          <a:ext cx="10713085" cy="32937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600200" progId="Word.Document.8">
                  <p:embed/>
                </p:oleObj>
              </mc:Choice>
              <mc:Fallback>
                <p:oleObj name="" r:id="rId3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238058"/>
                        <a:ext cx="10713085" cy="32937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396" y="363220"/>
          <a:ext cx="10714990" cy="64693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3162300" progId="Word.Document.8">
                  <p:embed/>
                </p:oleObj>
              </mc:Choice>
              <mc:Fallback>
                <p:oleObj name="" r:id="rId1" imgW="5286375" imgH="31623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396" y="363220"/>
                        <a:ext cx="10714990" cy="64693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293746" y="1409383"/>
          <a:ext cx="1071372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93746" y="1409383"/>
                        <a:ext cx="10713720" cy="4286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430271" y="1606550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5286375" imgH="409575" progId="Word.Document.8">
                  <p:embed/>
                </p:oleObj>
              </mc:Choice>
              <mc:Fallback>
                <p:oleObj name="" r:id="rId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30271" y="1606550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对象 2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3557271" y="249428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" name="" r:id="rId7" imgW="5286375" imgH="409575" progId="Word.Document.8">
                  <p:embed/>
                </p:oleObj>
              </mc:Choice>
              <mc:Fallback>
                <p:oleObj name="" r:id="rId7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3557271" y="249428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对象 2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61961" y="264795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" name="" r:id="rId9" imgW="5286375" imgH="409575" progId="Word.Document.8">
                  <p:embed/>
                </p:oleObj>
              </mc:Choice>
              <mc:Fallback>
                <p:oleObj name="" r:id="rId9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061961" y="264795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67961" y="357505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11" imgW="5286375" imgH="409575" progId="Word.Document.8">
                  <p:embed/>
                </p:oleObj>
              </mc:Choice>
              <mc:Fallback>
                <p:oleObj name="" r:id="rId11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267961" y="357505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205731" y="435991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13" imgW="5286375" imgH="409575" progId="Word.Document.8">
                  <p:embed/>
                </p:oleObj>
              </mc:Choice>
              <mc:Fallback>
                <p:oleObj name="" r:id="rId1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5205731" y="435991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396991" y="4359911"/>
          <a:ext cx="10713720" cy="838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5" imgW="5286375" imgH="409575" progId="Word.Document.8">
                  <p:embed/>
                </p:oleObj>
              </mc:Choice>
              <mc:Fallback>
                <p:oleObj name="" r:id="rId15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6396991" y="4359911"/>
                        <a:ext cx="10713720" cy="838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对象 36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008621" y="517144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" name="" r:id="rId17" imgW="5286375" imgH="209550" progId="Word.Document.8">
                  <p:embed/>
                </p:oleObj>
              </mc:Choice>
              <mc:Fallback>
                <p:oleObj name="" r:id="rId1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8008621" y="517144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对象 38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150736" y="559689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" name="" r:id="rId19" imgW="5286375" imgH="209550" progId="Word.Document.8">
                  <p:embed/>
                </p:oleObj>
              </mc:Choice>
              <mc:Fallback>
                <p:oleObj name="" r:id="rId19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7150736" y="559689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" name="对象 4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007861" y="5984241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2" name="" r:id="rId21" imgW="5286375" imgH="209550" progId="Word.Document.8">
                  <p:embed/>
                </p:oleObj>
              </mc:Choice>
              <mc:Fallback>
                <p:oleObj name="" r:id="rId2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7007861" y="5984241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872490"/>
          <a:ext cx="10714355" cy="488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90775" progId="Word.Document.8">
                  <p:embed/>
                </p:oleObj>
              </mc:Choice>
              <mc:Fallback>
                <p:oleObj name="" r:id="rId1" imgW="5286375" imgH="23907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872490"/>
                        <a:ext cx="10714355" cy="48895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7713" y="1174115"/>
          <a:ext cx="11522710" cy="11233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514350" progId="Word.Document.12">
                  <p:embed/>
                </p:oleObj>
              </mc:Choice>
              <mc:Fallback>
                <p:oleObj name="" r:id="rId1" imgW="5286375" imgH="5143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7713" y="1174115"/>
                        <a:ext cx="11522710" cy="11233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87956"/>
          <a:ext cx="10713720" cy="4292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87956"/>
                        <a:ext cx="10713720" cy="4292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3338513"/>
          <a:ext cx="10713720" cy="185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904875" progId="Word.Document.8">
                  <p:embed/>
                </p:oleObj>
              </mc:Choice>
              <mc:Fallback>
                <p:oleObj name="" r:id="rId5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48031" y="3338513"/>
                        <a:ext cx="10713720" cy="185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935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935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644141"/>
          <a:ext cx="10713720" cy="8394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644141"/>
                        <a:ext cx="10713720" cy="8394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92935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92935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2848611"/>
          <a:ext cx="10713720" cy="4305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031" y="2848611"/>
                        <a:ext cx="10713720" cy="4305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WPS 演示</Application>
  <PresentationFormat>宽屏</PresentationFormat>
  <Paragraphs>6</Paragraphs>
  <Slides>48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82</vt:i4>
      </vt:variant>
      <vt:variant>
        <vt:lpstr>幻灯片标题</vt:lpstr>
      </vt:variant>
      <vt:variant>
        <vt:i4>48</vt:i4>
      </vt:variant>
    </vt:vector>
  </HeadingPairs>
  <TitlesOfParts>
    <vt:vector size="140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108</cp:revision>
  <dcterms:created xsi:type="dcterms:W3CDTF">2023-08-09T12:44:00Z</dcterms:created>
  <dcterms:modified xsi:type="dcterms:W3CDTF">2025-04-01T23:19:45Z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