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399" r:id="rId8"/>
    <p:sldId id="400" r:id="rId9"/>
    <p:sldId id="401" r:id="rId10"/>
    <p:sldId id="404" r:id="rId11"/>
    <p:sldId id="439" r:id="rId12"/>
    <p:sldId id="405" r:id="rId13"/>
    <p:sldId id="427" r:id="rId14"/>
    <p:sldId id="406" r:id="rId15"/>
    <p:sldId id="428" r:id="rId16"/>
    <p:sldId id="440" r:id="rId17"/>
    <p:sldId id="410" r:id="rId18"/>
    <p:sldId id="411" r:id="rId19"/>
    <p:sldId id="412" r:id="rId20"/>
    <p:sldId id="417" r:id="rId21"/>
    <p:sldId id="418" r:id="rId22"/>
    <p:sldId id="419" r:id="rId23"/>
    <p:sldId id="420" r:id="rId24"/>
    <p:sldId id="432" r:id="rId25"/>
    <p:sldId id="438" r:id="rId26"/>
    <p:sldId id="352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103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en-US" altLang="zh-CN" sz="3200"/>
              <a:t>  </a:t>
            </a:r>
            <a:r>
              <a:rPr lang="zh-CN" altLang="en-US" sz="3200"/>
              <a:t>课时</a:t>
            </a:r>
            <a:r>
              <a:rPr lang="en-US" altLang="zh-CN" sz="3200"/>
              <a:t>2  </a:t>
            </a:r>
            <a:r>
              <a:rPr lang="zh-CN" altLang="en-US" sz="3200"/>
              <a:t>二项式定理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第九章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53820"/>
          <a:ext cx="11163935" cy="328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43050" progId="Word.Document.8">
                  <p:embed/>
                </p:oleObj>
              </mc:Choice>
              <mc:Fallback>
                <p:oleObj name="" r:id="rId1" imgW="5286375" imgH="1543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53820"/>
                        <a:ext cx="11163935" cy="328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06438"/>
          <a:ext cx="11163935" cy="571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06438"/>
                        <a:ext cx="11163935" cy="571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82775"/>
          <a:ext cx="11163935" cy="3402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82775"/>
                        <a:ext cx="11163935" cy="3402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72883"/>
          <a:ext cx="11163935" cy="3989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76425" progId="Word.Document.8">
                  <p:embed/>
                </p:oleObj>
              </mc:Choice>
              <mc:Fallback>
                <p:oleObj name="" r:id="rId1" imgW="5286375" imgH="1876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72883"/>
                        <a:ext cx="11163935" cy="3989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59878"/>
          <a:ext cx="11163935" cy="3402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59878"/>
                        <a:ext cx="11163935" cy="3402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7476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7476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111183"/>
          <a:ext cx="11163935" cy="1297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111183"/>
                        <a:ext cx="11163935" cy="1297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79321"/>
          <a:ext cx="11163935" cy="932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438150" progId="Word.Document.8">
                  <p:embed/>
                </p:oleObj>
              </mc:Choice>
              <mc:Fallback>
                <p:oleObj name="" r:id="rId5" imgW="5286375" imgH="438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2179321"/>
                        <a:ext cx="11163935" cy="932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421891"/>
          <a:ext cx="11163935" cy="341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609725" progId="Word.Document.8">
                  <p:embed/>
                </p:oleObj>
              </mc:Choice>
              <mc:Fallback>
                <p:oleObj name="" r:id="rId1" imgW="5286375" imgH="1609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421891"/>
                        <a:ext cx="11163935" cy="3417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78928"/>
          <a:ext cx="11163935" cy="44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578928"/>
                        <a:ext cx="11163935" cy="446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22375"/>
          <a:ext cx="11163935" cy="192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22375"/>
                        <a:ext cx="11163935" cy="1926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354388"/>
          <a:ext cx="11163935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354388"/>
                        <a:ext cx="11163935" cy="2149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8616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8616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66900"/>
          <a:ext cx="11163935" cy="4085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924050" progId="Word.Document.8">
                  <p:embed/>
                </p:oleObj>
              </mc:Choice>
              <mc:Fallback>
                <p:oleObj name="" r:id="rId3" imgW="5286375" imgH="1924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866900"/>
                        <a:ext cx="11163935" cy="4085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38455"/>
          <a:ext cx="11163935" cy="641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3019425" progId="Word.Document.8">
                  <p:embed/>
                </p:oleObj>
              </mc:Choice>
              <mc:Fallback>
                <p:oleObj name="" r:id="rId1" imgW="5286375" imgH="3019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38455"/>
                        <a:ext cx="11163935" cy="641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2203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2203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88440"/>
          <a:ext cx="11163935" cy="224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057275" progId="Word.Document.8">
                  <p:embed/>
                </p:oleObj>
              </mc:Choice>
              <mc:Fallback>
                <p:oleObj name="" r:id="rId3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488440"/>
                        <a:ext cx="11163935" cy="2245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343" y="3557271"/>
          <a:ext cx="11164570" cy="254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1200150" progId="Word.Document.8">
                  <p:embed/>
                </p:oleObj>
              </mc:Choice>
              <mc:Fallback>
                <p:oleObj name="" r:id="rId5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343" y="3557271"/>
                        <a:ext cx="11164570" cy="2548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15073"/>
          <a:ext cx="11163935" cy="298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15073"/>
                        <a:ext cx="11163935" cy="298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88770"/>
          <a:ext cx="11163935" cy="297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88770"/>
                        <a:ext cx="11163935" cy="297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84225"/>
          <a:ext cx="11163935" cy="530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84225"/>
                        <a:ext cx="11163935" cy="530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91783"/>
          <a:ext cx="11163935" cy="6354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91783"/>
                        <a:ext cx="11163935" cy="6354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02398"/>
          <a:ext cx="11163935" cy="208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81075" progId="Word.Document.8">
                  <p:embed/>
                </p:oleObj>
              </mc:Choice>
              <mc:Fallback>
                <p:oleObj name="" r:id="rId1" imgW="5286375" imgH="981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02398"/>
                        <a:ext cx="11163935" cy="2080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180398"/>
          <a:ext cx="11163935" cy="214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180398"/>
                        <a:ext cx="11163935" cy="2146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82078"/>
          <a:ext cx="11163935" cy="232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95375" progId="Word.Document.8">
                  <p:embed/>
                </p:oleObj>
              </mc:Choice>
              <mc:Fallback>
                <p:oleObj name="" r:id="rId1" imgW="5286375" imgH="1095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82078"/>
                        <a:ext cx="11163935" cy="2326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417888"/>
          <a:ext cx="11163935" cy="1922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417888"/>
                        <a:ext cx="11163935" cy="1922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08798"/>
          <a:ext cx="11163935" cy="175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28675" progId="Word.Document.8">
                  <p:embed/>
                </p:oleObj>
              </mc:Choice>
              <mc:Fallback>
                <p:oleObj name="" r:id="rId1" imgW="5286375" imgH="828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08798"/>
                        <a:ext cx="11163935" cy="1759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230563"/>
          <a:ext cx="11163935" cy="1297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230563"/>
                        <a:ext cx="11163935" cy="1297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17663"/>
          <a:ext cx="11163935" cy="155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17663"/>
                        <a:ext cx="11163935" cy="1556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923223"/>
          <a:ext cx="11163935" cy="287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352550" progId="Word.Document.8">
                  <p:embed/>
                </p:oleObj>
              </mc:Choice>
              <mc:Fallback>
                <p:oleObj name="" r:id="rId3" imgW="5286375" imgH="1352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923223"/>
                        <a:ext cx="11163935" cy="2870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36320"/>
          <a:ext cx="11163935" cy="244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52525" progId="Word.Document.8">
                  <p:embed/>
                </p:oleObj>
              </mc:Choice>
              <mc:Fallback>
                <p:oleObj name="" r:id="rId1" imgW="5286375" imgH="1152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36320"/>
                        <a:ext cx="11163935" cy="2448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173413"/>
          <a:ext cx="11163935" cy="299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09700" progId="Word.Document.8">
                  <p:embed/>
                </p:oleObj>
              </mc:Choice>
              <mc:Fallback>
                <p:oleObj name="" r:id="rId3" imgW="5286375" imgH="1409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173413"/>
                        <a:ext cx="11163935" cy="2995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8924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8924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72820"/>
          <a:ext cx="11163935" cy="607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857500" progId="Word.Document.8">
                  <p:embed/>
                </p:oleObj>
              </mc:Choice>
              <mc:Fallback>
                <p:oleObj name="" r:id="rId3" imgW="5286375" imgH="2857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972820"/>
                        <a:ext cx="11163935" cy="607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18018"/>
          <a:ext cx="11163935" cy="204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962025" progId="Word.Document.8">
                  <p:embed/>
                </p:oleObj>
              </mc:Choice>
              <mc:Fallback>
                <p:oleObj name="" r:id="rId1" imgW="5286375" imgH="962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18018"/>
                        <a:ext cx="11163935" cy="204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WPS 演示</Application>
  <PresentationFormat>宽屏</PresentationFormat>
  <Paragraphs>6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24</vt:i4>
      </vt:variant>
    </vt:vector>
  </HeadingPairs>
  <TitlesOfParts>
    <vt:vector size="69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73</cp:revision>
  <dcterms:created xsi:type="dcterms:W3CDTF">2023-08-09T12:44:00Z</dcterms:created>
  <dcterms:modified xsi:type="dcterms:W3CDTF">2025-04-12T07:27:03Z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