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27" r:id="rId8"/>
    <p:sldId id="864" r:id="rId9"/>
    <p:sldId id="865" r:id="rId10"/>
    <p:sldId id="866" r:id="rId11"/>
    <p:sldId id="830" r:id="rId12"/>
    <p:sldId id="824" r:id="rId13"/>
    <p:sldId id="833" r:id="rId14"/>
    <p:sldId id="834" r:id="rId15"/>
    <p:sldId id="835" r:id="rId16"/>
    <p:sldId id="836" r:id="rId17"/>
    <p:sldId id="837" r:id="rId18"/>
    <p:sldId id="867" r:id="rId19"/>
    <p:sldId id="838" r:id="rId20"/>
    <p:sldId id="832" r:id="rId21"/>
    <p:sldId id="736" r:id="rId22"/>
    <p:sldId id="818" r:id="rId23"/>
    <p:sldId id="809" r:id="rId24"/>
    <p:sldId id="816" r:id="rId25"/>
    <p:sldId id="795" r:id="rId26"/>
    <p:sldId id="803" r:id="rId27"/>
    <p:sldId id="810" r:id="rId28"/>
    <p:sldId id="817" r:id="rId29"/>
    <p:sldId id="796" r:id="rId30"/>
    <p:sldId id="745" r:id="rId31"/>
    <p:sldId id="774" r:id="rId32"/>
    <p:sldId id="823" r:id="rId33"/>
    <p:sldId id="753" r:id="rId34"/>
    <p:sldId id="841" r:id="rId35"/>
    <p:sldId id="842" r:id="rId36"/>
    <p:sldId id="843" r:id="rId37"/>
    <p:sldId id="844" r:id="rId38"/>
    <p:sldId id="845" r:id="rId39"/>
    <p:sldId id="846" r:id="rId40"/>
    <p:sldId id="847" r:id="rId41"/>
    <p:sldId id="848" r:id="rId42"/>
    <p:sldId id="849" r:id="rId43"/>
    <p:sldId id="858" r:id="rId44"/>
    <p:sldId id="868" r:id="rId45"/>
    <p:sldId id="869" r:id="rId46"/>
    <p:sldId id="850" r:id="rId47"/>
    <p:sldId id="852" r:id="rId48"/>
    <p:sldId id="853" r:id="rId49"/>
    <p:sldId id="352" r:id="rId50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0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emf"/><Relationship Id="rId8" Type="http://schemas.openxmlformats.org/officeDocument/2006/relationships/image" Target="../media/image36.emf"/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15.emf"/><Relationship Id="rId2" Type="http://schemas.openxmlformats.org/officeDocument/2006/relationships/image" Target="../media/image6.e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8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7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9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37.e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6.e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5.e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随机事件的概率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732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732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07423"/>
          <a:ext cx="1071372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507423"/>
                        <a:ext cx="10713720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300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300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69658"/>
          <a:ext cx="10713720" cy="207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69658"/>
                        <a:ext cx="10713720" cy="207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222943"/>
          <a:ext cx="1071372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222943"/>
                        <a:ext cx="1071372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20520"/>
          <a:ext cx="10713720" cy="348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20520"/>
                        <a:ext cx="10713720" cy="348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29423"/>
          <a:ext cx="10713720" cy="2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29423"/>
                        <a:ext cx="10713720" cy="287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75715"/>
          <a:ext cx="10713720" cy="16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75715"/>
                        <a:ext cx="10713720" cy="166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5098"/>
          <a:ext cx="10713720" cy="28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5098"/>
                        <a:ext cx="10713720" cy="287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185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185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79563"/>
          <a:ext cx="1071372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579563"/>
                        <a:ext cx="1071372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16685"/>
          <a:ext cx="1071372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16685"/>
                        <a:ext cx="10713720" cy="387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04428"/>
          <a:ext cx="10713720" cy="286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04428"/>
                        <a:ext cx="10713720" cy="286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06550"/>
          <a:ext cx="10713720" cy="308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06550"/>
                        <a:ext cx="10713720" cy="308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84910"/>
          <a:ext cx="10713720" cy="448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84910"/>
                        <a:ext cx="10713720" cy="448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08710"/>
          <a:ext cx="10713720" cy="448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08710"/>
                        <a:ext cx="10713720" cy="448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37945"/>
          <a:ext cx="10713720" cy="410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37945"/>
                        <a:ext cx="10713720" cy="410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9783"/>
          <a:ext cx="10713720" cy="287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9783"/>
                        <a:ext cx="10713720" cy="287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55988"/>
          <a:ext cx="10713720" cy="287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55988"/>
                        <a:ext cx="10713720" cy="287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49718"/>
          <a:ext cx="10713720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49718"/>
                        <a:ext cx="10713720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67435"/>
          <a:ext cx="10713720" cy="506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66975" progId="Word.Document.8">
                  <p:embed/>
                </p:oleObj>
              </mc:Choice>
              <mc:Fallback>
                <p:oleObj name="" r:id="rId1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67435"/>
                        <a:ext cx="10713720" cy="506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45285"/>
          <a:ext cx="107137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45285"/>
                        <a:ext cx="107137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92860"/>
          <a:ext cx="10713085" cy="409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92860"/>
                        <a:ext cx="10713085" cy="409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40080"/>
          <a:ext cx="10713085" cy="590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40080"/>
                        <a:ext cx="10713085" cy="590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8931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8931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6693"/>
          <a:ext cx="10713720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476693"/>
                        <a:ext cx="10713720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42686" y="219138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2686" y="219138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431" y="280098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431" y="280098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8416" y="278320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8416" y="278320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9811" y="399161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811" y="399161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6061" y="461899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6061" y="461899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66226" y="462724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66226" y="462724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2696" y="521779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32696" y="521779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54621" y="584136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54621" y="584136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093" y="1221740"/>
          <a:ext cx="10983595" cy="38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19725" imgH="1895475" progId="Word.Document.8">
                  <p:embed/>
                </p:oleObj>
              </mc:Choice>
              <mc:Fallback>
                <p:oleObj name="" r:id="rId1" imgW="541972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3093" y="1221740"/>
                        <a:ext cx="10983595" cy="3881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545"/>
          <a:ext cx="10713085" cy="713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2545"/>
                        <a:ext cx="10713085" cy="713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1493"/>
          <a:ext cx="10713085" cy="329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1493"/>
                        <a:ext cx="10713085" cy="329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1818"/>
          <a:ext cx="1071308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1818"/>
                        <a:ext cx="10713085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0385"/>
          <a:ext cx="10713085" cy="245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0385"/>
                        <a:ext cx="10713085" cy="245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9405"/>
          <a:ext cx="10713085" cy="646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52775" progId="Word.Document.8">
                  <p:embed/>
                </p:oleObj>
              </mc:Choice>
              <mc:Fallback>
                <p:oleObj name="" r:id="rId1" imgW="5286375" imgH="3152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19405"/>
                        <a:ext cx="10713085" cy="646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2920"/>
          <a:ext cx="10713085" cy="267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2920"/>
                        <a:ext cx="10713085" cy="267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9708"/>
          <a:ext cx="10713085" cy="28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9708"/>
                        <a:ext cx="10713085" cy="287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6468"/>
          <a:ext cx="10713085" cy="471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6468"/>
                        <a:ext cx="10713085" cy="471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220"/>
          <a:ext cx="10713085" cy="675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220"/>
                        <a:ext cx="10713085" cy="675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808355"/>
          <a:ext cx="10714990" cy="535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808355"/>
                        <a:ext cx="10714990" cy="535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4346" y="213455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4346" y="213455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886" y="337407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886" y="337407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6466" y="458692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6466" y="458692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1323"/>
          <a:ext cx="10713085" cy="601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24175" progId="Word.Document.8">
                  <p:embed/>
                </p:oleObj>
              </mc:Choice>
              <mc:Fallback>
                <p:oleObj name="" r:id="rId1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21323"/>
                        <a:ext cx="10713085" cy="601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1150"/>
          <a:ext cx="1071308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1150"/>
                        <a:ext cx="10713085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7715"/>
          <a:ext cx="10713085" cy="574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7715"/>
                        <a:ext cx="10713085" cy="574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2725"/>
          <a:ext cx="10713085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2725"/>
                        <a:ext cx="10713085" cy="431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8828"/>
          <a:ext cx="10713085" cy="536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8828"/>
                        <a:ext cx="10713085" cy="536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8795"/>
          <a:ext cx="10713085" cy="288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8795"/>
                        <a:ext cx="10713085" cy="288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75640"/>
          <a:ext cx="10713085" cy="533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75640"/>
                        <a:ext cx="10713085" cy="533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078" y="1327468"/>
          <a:ext cx="10715625" cy="454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078" y="1327468"/>
                        <a:ext cx="10715625" cy="454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1006" y="143605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1006" y="143605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2096" y="266160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2096" y="266160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9096" y="388715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9096" y="388715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2856" y="521525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2856" y="521525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139190"/>
          <a:ext cx="10714990" cy="469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139190"/>
                        <a:ext cx="10714990" cy="469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7211" y="244951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7211" y="244951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7211" y="305911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7211" y="305911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5401" y="452755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5401" y="452755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2366" y="450278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2366" y="450278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440498"/>
          <a:ext cx="10714990" cy="409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440498"/>
                        <a:ext cx="10714990" cy="409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0496" y="212502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0496" y="212502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0416" y="272637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0416" y="272637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9801" y="272796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9801" y="272796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8631" y="333121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8631" y="333121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3126" y="398970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93126" y="398970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1281" y="394462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41281" y="394462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0971" y="459359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0971" y="459359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16976" y="506730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16976" y="506730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419860"/>
          <a:ext cx="1071499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419860"/>
                        <a:ext cx="10714990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2061" y="237299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2061" y="237299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3931" y="452437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3931" y="452437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457008"/>
          <a:ext cx="10714355" cy="409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457008"/>
                        <a:ext cx="10714355" cy="409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80781" y="2336166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0781" y="2336166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6006" y="457009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6006" y="457009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87</vt:i4>
      </vt:variant>
      <vt:variant>
        <vt:lpstr>幻灯片标题</vt:lpstr>
      </vt:variant>
      <vt:variant>
        <vt:i4>47</vt:i4>
      </vt:variant>
    </vt:vector>
  </HeadingPairs>
  <TitlesOfParts>
    <vt:vector size="14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109</cp:revision>
  <dcterms:created xsi:type="dcterms:W3CDTF">2023-08-09T12:44:00Z</dcterms:created>
  <dcterms:modified xsi:type="dcterms:W3CDTF">2025-04-01T23:22:43Z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