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00" r:id="rId9"/>
    <p:sldId id="441" r:id="rId10"/>
    <p:sldId id="401" r:id="rId11"/>
    <p:sldId id="404" r:id="rId12"/>
    <p:sldId id="439" r:id="rId13"/>
    <p:sldId id="405" r:id="rId14"/>
    <p:sldId id="406" r:id="rId15"/>
    <p:sldId id="428" r:id="rId16"/>
    <p:sldId id="440" r:id="rId17"/>
    <p:sldId id="410" r:id="rId18"/>
    <p:sldId id="411" r:id="rId19"/>
    <p:sldId id="412" r:id="rId20"/>
    <p:sldId id="417" r:id="rId21"/>
    <p:sldId id="418" r:id="rId22"/>
    <p:sldId id="442" r:id="rId23"/>
    <p:sldId id="419" r:id="rId24"/>
    <p:sldId id="420" r:id="rId25"/>
    <p:sldId id="432" r:id="rId26"/>
    <p:sldId id="352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03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3  </a:t>
            </a:r>
            <a:r>
              <a:rPr lang="zh-CN" altLang="en-US" sz="3200"/>
              <a:t>随机事件的概率、古典概型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第九章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38885"/>
          <a:ext cx="11163935" cy="445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38885"/>
                        <a:ext cx="11163935" cy="4453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90663"/>
          <a:ext cx="11163935" cy="210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90663"/>
                        <a:ext cx="11163935" cy="210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760788"/>
          <a:ext cx="11163935" cy="129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760788"/>
                        <a:ext cx="11163935" cy="1297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02728"/>
          <a:ext cx="11163935" cy="403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02728"/>
                        <a:ext cx="11163935" cy="4030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96228"/>
          <a:ext cx="11163935" cy="635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96228"/>
                        <a:ext cx="11163935" cy="635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19568"/>
          <a:ext cx="11163935" cy="3828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19568"/>
                        <a:ext cx="11163935" cy="3828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9764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9764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34703"/>
          <a:ext cx="11163935" cy="87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34703"/>
                        <a:ext cx="11163935" cy="871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19643"/>
          <a:ext cx="11163935" cy="129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219643"/>
                        <a:ext cx="11163935" cy="1297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98191"/>
          <a:ext cx="11163935" cy="214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298191"/>
                        <a:ext cx="11163935" cy="214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26503"/>
          <a:ext cx="11163935" cy="245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152525" progId="Word.Document.8">
                  <p:embed/>
                </p:oleObj>
              </mc:Choice>
              <mc:Fallback>
                <p:oleObj name="" r:id="rId3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226503"/>
                        <a:ext cx="11163935" cy="2455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10908"/>
          <a:ext cx="1116393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10908"/>
                        <a:ext cx="1116393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535873"/>
          <a:ext cx="11163935" cy="340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535873"/>
                        <a:ext cx="11163935" cy="340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3026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3026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65275"/>
          <a:ext cx="11163935" cy="25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565275"/>
                        <a:ext cx="11163935" cy="254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46" name="图片 -21474825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5865" y="3902710"/>
            <a:ext cx="3525520" cy="21101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89748"/>
          <a:ext cx="1116393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89748"/>
                        <a:ext cx="11163935" cy="319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6330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6330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59268"/>
          <a:ext cx="11163935" cy="234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759268"/>
                        <a:ext cx="11163935" cy="2347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343" y="3870643"/>
          <a:ext cx="11164570" cy="192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904875" progId="Word.Document.8">
                  <p:embed/>
                </p:oleObj>
              </mc:Choice>
              <mc:Fallback>
                <p:oleObj name="" r:id="rId5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343" y="3870643"/>
                        <a:ext cx="11164570" cy="1922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56615"/>
          <a:ext cx="11163935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56615"/>
                        <a:ext cx="11163935" cy="5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51940"/>
          <a:ext cx="11163935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66900" progId="Word.Document.8">
                  <p:embed/>
                </p:oleObj>
              </mc:Choice>
              <mc:Fallback>
                <p:oleObj name="" r:id="rId1" imgW="5286375" imgH="1866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51940"/>
                        <a:ext cx="11163935" cy="397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36675"/>
          <a:ext cx="11163935" cy="360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36675"/>
                        <a:ext cx="11163935" cy="360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04010"/>
          <a:ext cx="11163935" cy="366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724025" progId="Word.Document.8">
                  <p:embed/>
                </p:oleObj>
              </mc:Choice>
              <mc:Fallback>
                <p:oleObj name="" r:id="rId1" imgW="5286375" imgH="1724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04010"/>
                        <a:ext cx="11163935" cy="366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47190"/>
          <a:ext cx="11163935" cy="220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38225" progId="Word.Document.8">
                  <p:embed/>
                </p:oleObj>
              </mc:Choice>
              <mc:Fallback>
                <p:oleObj name="" r:id="rId1" imgW="5286375" imgH="1038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47190"/>
                        <a:ext cx="11163935" cy="2202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03931"/>
          <a:ext cx="11163935" cy="149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704850" progId="Word.Document.8">
                  <p:embed/>
                </p:oleObj>
              </mc:Choice>
              <mc:Fallback>
                <p:oleObj name="" r:id="rId3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503931"/>
                        <a:ext cx="11163935" cy="149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58888"/>
          <a:ext cx="11163935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58888"/>
                        <a:ext cx="11163935" cy="321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141153"/>
          <a:ext cx="11163935" cy="141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66750" progId="Word.Document.8">
                  <p:embed/>
                </p:oleObj>
              </mc:Choice>
              <mc:Fallback>
                <p:oleObj name="" r:id="rId3" imgW="5286375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4141153"/>
                        <a:ext cx="11163935" cy="1416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11798"/>
          <a:ext cx="11163935" cy="214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11798"/>
                        <a:ext cx="11163935" cy="2144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66976"/>
          <a:ext cx="11163935" cy="3831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466976"/>
                        <a:ext cx="11163935" cy="3831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28115"/>
          <a:ext cx="11163935" cy="359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28115"/>
                        <a:ext cx="11163935" cy="3597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80415"/>
          <a:ext cx="11163935" cy="561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47950" progId="Word.Document.8">
                  <p:embed/>
                </p:oleObj>
              </mc:Choice>
              <mc:Fallback>
                <p:oleObj name="" r:id="rId1" imgW="5286375" imgH="2647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80415"/>
                        <a:ext cx="11163935" cy="561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25195"/>
          <a:ext cx="11163935" cy="186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76300" progId="Word.Document.8">
                  <p:embed/>
                </p:oleObj>
              </mc:Choice>
              <mc:Fallback>
                <p:oleObj name="" r:id="rId1" imgW="5286375" imgH="876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25195"/>
                        <a:ext cx="11163935" cy="186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560956"/>
          <a:ext cx="11163935" cy="431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28825" progId="Word.Document.8">
                  <p:embed/>
                </p:oleObj>
              </mc:Choice>
              <mc:Fallback>
                <p:oleObj name="" r:id="rId3" imgW="5286375" imgH="2028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560956"/>
                        <a:ext cx="11163935" cy="431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2581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2581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69403"/>
          <a:ext cx="11163935" cy="487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295525" progId="Word.Document.8">
                  <p:embed/>
                </p:oleObj>
              </mc:Choice>
              <mc:Fallback>
                <p:oleObj name="" r:id="rId3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569403"/>
                        <a:ext cx="11163935" cy="487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6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24</vt:i4>
      </vt:variant>
    </vt:vector>
  </HeadingPairs>
  <TitlesOfParts>
    <vt:vector size="69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74</cp:revision>
  <dcterms:created xsi:type="dcterms:W3CDTF">2023-08-09T12:44:00Z</dcterms:created>
  <dcterms:modified xsi:type="dcterms:W3CDTF">2025-04-12T07:34:34Z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