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64" r:id="rId8"/>
    <p:sldId id="830" r:id="rId9"/>
    <p:sldId id="824" r:id="rId10"/>
    <p:sldId id="833" r:id="rId11"/>
    <p:sldId id="834" r:id="rId12"/>
    <p:sldId id="835" r:id="rId13"/>
    <p:sldId id="836" r:id="rId14"/>
    <p:sldId id="837" r:id="rId15"/>
    <p:sldId id="867" r:id="rId16"/>
    <p:sldId id="838" r:id="rId17"/>
    <p:sldId id="832" r:id="rId18"/>
    <p:sldId id="736" r:id="rId19"/>
    <p:sldId id="818" r:id="rId20"/>
    <p:sldId id="816" r:id="rId21"/>
    <p:sldId id="803" r:id="rId22"/>
    <p:sldId id="810" r:id="rId23"/>
    <p:sldId id="817" r:id="rId24"/>
    <p:sldId id="745" r:id="rId25"/>
    <p:sldId id="774" r:id="rId26"/>
    <p:sldId id="823" r:id="rId27"/>
    <p:sldId id="753" r:id="rId28"/>
    <p:sldId id="841" r:id="rId29"/>
    <p:sldId id="842" r:id="rId30"/>
    <p:sldId id="843" r:id="rId31"/>
    <p:sldId id="844" r:id="rId32"/>
    <p:sldId id="870" r:id="rId33"/>
    <p:sldId id="845" r:id="rId34"/>
    <p:sldId id="846" r:id="rId35"/>
    <p:sldId id="847" r:id="rId36"/>
    <p:sldId id="848" r:id="rId37"/>
    <p:sldId id="849" r:id="rId38"/>
    <p:sldId id="858" r:id="rId39"/>
    <p:sldId id="850" r:id="rId40"/>
    <p:sldId id="853" r:id="rId41"/>
    <p:sldId id="871" r:id="rId42"/>
    <p:sldId id="872" r:id="rId43"/>
    <p:sldId id="873" r:id="rId44"/>
    <p:sldId id="874" r:id="rId45"/>
    <p:sldId id="352" r:id="rId46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tags" Target="tags/tag103.xml"/><Relationship Id="rId50" Type="http://schemas.openxmlformats.org/officeDocument/2006/relationships/commentAuthors" Target="commentAuthors.xml"/><Relationship Id="rId5" Type="http://schemas.openxmlformats.org/officeDocument/2006/relationships/slide" Target="slides/slide2.xml"/><Relationship Id="rId49" Type="http://schemas.openxmlformats.org/officeDocument/2006/relationships/tableStyles" Target="tableStyles.xml"/><Relationship Id="rId48" Type="http://schemas.openxmlformats.org/officeDocument/2006/relationships/viewProps" Target="viewProps.xml"/><Relationship Id="rId47" Type="http://schemas.openxmlformats.org/officeDocument/2006/relationships/presProps" Target="presProps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image" Target="../media/image45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.emf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3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.emf"/><Relationship Id="rId6" Type="http://schemas.openxmlformats.org/officeDocument/2006/relationships/image" Target="../media/image18.emf"/><Relationship Id="rId5" Type="http://schemas.openxmlformats.org/officeDocument/2006/relationships/image" Target="../media/image17.emf"/><Relationship Id="rId4" Type="http://schemas.openxmlformats.org/officeDocument/2006/relationships/image" Target="../media/image16.emf"/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emf"/><Relationship Id="rId1" Type="http://schemas.openxmlformats.org/officeDocument/2006/relationships/image" Target="../media/image6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9.emf"/><Relationship Id="rId1" Type="http://schemas.openxmlformats.org/officeDocument/2006/relationships/image" Target="../media/image6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1.e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4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9.e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6.emf"/><Relationship Id="rId3" Type="http://schemas.openxmlformats.org/officeDocument/2006/relationships/oleObject" Target="../embeddings/oleObject43.bin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6" Type="http://schemas.openxmlformats.org/officeDocument/2006/relationships/vmlDrawing" Target="../drawings/vmlDrawing2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2.emf"/><Relationship Id="rId13" Type="http://schemas.openxmlformats.org/officeDocument/2006/relationships/oleObject" Target="../embeddings/oleObject9.bin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3.emf"/><Relationship Id="rId3" Type="http://schemas.openxmlformats.org/officeDocument/2006/relationships/oleObject" Target="../embeddings/oleObject60.bin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3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4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65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6" Type="http://schemas.openxmlformats.org/officeDocument/2006/relationships/vmlDrawing" Target="../drawings/vmlDrawing3.vml"/><Relationship Id="rId15" Type="http://schemas.openxmlformats.org/officeDocument/2006/relationships/slideLayout" Target="../slideLayouts/slideLayout8.xml"/><Relationship Id="rId14" Type="http://schemas.openxmlformats.org/officeDocument/2006/relationships/image" Target="../media/image19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8.e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7.emf"/><Relationship Id="rId1" Type="http://schemas.openxmlformats.org/officeDocument/2006/relationships/oleObject" Target="../embeddings/oleObject10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9.emf"/><Relationship Id="rId3" Type="http://schemas.openxmlformats.org/officeDocument/2006/relationships/oleObject" Target="../embeddings/oleObject67.bin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6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8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9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4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</a:t>
            </a:r>
            <a:r>
              <a:rPr lang="zh-CN" altLang="en-US" sz="3200"/>
              <a:t>事件的独立性与条件概率</a:t>
            </a:r>
            <a:endParaRPr lang="en-US" altLang="zh-CN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1983"/>
          <a:ext cx="10713720" cy="432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1983"/>
                        <a:ext cx="10713720" cy="432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4861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4861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62443"/>
          <a:ext cx="10713720" cy="166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62443"/>
                        <a:ext cx="10713720" cy="166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428366"/>
          <a:ext cx="10713720" cy="842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428366"/>
                        <a:ext cx="10713720" cy="842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20533"/>
          <a:ext cx="10713720" cy="2878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20533"/>
                        <a:ext cx="10713720" cy="2878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23683"/>
          <a:ext cx="10713720" cy="3289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23683"/>
                        <a:ext cx="10713720" cy="3289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22083"/>
          <a:ext cx="10713720" cy="2272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22083"/>
                        <a:ext cx="10713720" cy="2272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634423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634423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506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506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49108"/>
          <a:ext cx="10713720" cy="4090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00250" progId="Word.Document.8">
                  <p:embed/>
                </p:oleObj>
              </mc:Choice>
              <mc:Fallback>
                <p:oleObj name="" r:id="rId3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749108"/>
                        <a:ext cx="10713720" cy="4090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18628"/>
          <a:ext cx="10713720" cy="327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18628"/>
                        <a:ext cx="10713720" cy="3275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70940"/>
          <a:ext cx="10713720" cy="296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70940"/>
                        <a:ext cx="10713720" cy="2964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4134803"/>
          <a:ext cx="10713720" cy="1854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4134803"/>
                        <a:ext cx="10713720" cy="1854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108393"/>
          <a:ext cx="10713720" cy="2068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108393"/>
                        <a:ext cx="10713720" cy="2068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282633"/>
          <a:ext cx="10713720" cy="2868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282633"/>
                        <a:ext cx="10713720" cy="2868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35990"/>
          <a:ext cx="10713720" cy="1858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35990"/>
                        <a:ext cx="10713720" cy="1858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002598"/>
          <a:ext cx="10713720" cy="348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002598"/>
                        <a:ext cx="10713720" cy="3482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04428"/>
          <a:ext cx="10713720" cy="2861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04428"/>
                        <a:ext cx="10713720" cy="2861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6113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6113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21435"/>
          <a:ext cx="10713720" cy="2034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321435"/>
                        <a:ext cx="10713720" cy="2034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475673"/>
          <a:ext cx="1071372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475673"/>
                        <a:ext cx="1071372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26833"/>
          <a:ext cx="10713085" cy="372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19275" progId="Word.Document.8">
                  <p:embed/>
                </p:oleObj>
              </mc:Choice>
              <mc:Fallback>
                <p:oleObj name="" r:id="rId1" imgW="5286375" imgH="1819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26833"/>
                        <a:ext cx="10713085" cy="372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73225"/>
          <a:ext cx="10713085" cy="384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76425" progId="Word.Document.8">
                  <p:embed/>
                </p:oleObj>
              </mc:Choice>
              <mc:Fallback>
                <p:oleObj name="" r:id="rId1" imgW="5286375" imgH="1876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73225"/>
                        <a:ext cx="10713085" cy="3841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28788"/>
          <a:ext cx="10713720" cy="286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28788"/>
                        <a:ext cx="10713720" cy="286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40703"/>
          <a:ext cx="10713085" cy="6123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40703"/>
                        <a:ext cx="10713085" cy="6123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9195"/>
          <a:ext cx="10713085" cy="4094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9195"/>
                        <a:ext cx="10713085" cy="4094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7665"/>
          <a:ext cx="10713085" cy="3882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7665"/>
                        <a:ext cx="10713085" cy="3882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8128"/>
          <a:ext cx="10713085" cy="6482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62300" progId="Word.Document.8">
                  <p:embed/>
                </p:oleObj>
              </mc:Choice>
              <mc:Fallback>
                <p:oleObj name="" r:id="rId1" imgW="5286375" imgH="3162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58128"/>
                        <a:ext cx="10713085" cy="6482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05243"/>
          <a:ext cx="10713085" cy="4491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05243"/>
                        <a:ext cx="10713085" cy="4491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63341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63341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341120"/>
          <a:ext cx="10713720" cy="5414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647950" progId="Word.Document.8">
                  <p:embed/>
                </p:oleObj>
              </mc:Choice>
              <mc:Fallback>
                <p:oleObj name="" r:id="rId3" imgW="5286375" imgH="2647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341120"/>
                        <a:ext cx="10713720" cy="5414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07911" y="1942466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07911" y="1942466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08521" y="393192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08521" y="393192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49931" y="506666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49931" y="506666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12381" y="552132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612381" y="552132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7931" y="612584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97931" y="612584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8545"/>
          <a:ext cx="10713085" cy="511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95550" progId="Word.Document.8">
                  <p:embed/>
                </p:oleObj>
              </mc:Choice>
              <mc:Fallback>
                <p:oleObj name="" r:id="rId1" imgW="5286375" imgH="2495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8545"/>
                        <a:ext cx="10713085" cy="511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1603"/>
          <a:ext cx="10713085" cy="1054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1603"/>
                        <a:ext cx="10713085" cy="1054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77925"/>
          <a:ext cx="10713085" cy="450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77925"/>
                        <a:ext cx="10713085" cy="450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37503"/>
          <a:ext cx="10713085" cy="6577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00400" progId="Word.Document.8">
                  <p:embed/>
                </p:oleObj>
              </mc:Choice>
              <mc:Fallback>
                <p:oleObj name="" r:id="rId1" imgW="5286375" imgH="3200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37503"/>
                        <a:ext cx="10713085" cy="6577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5558"/>
          <a:ext cx="10713085" cy="1861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5558"/>
                        <a:ext cx="10713085" cy="18611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031491"/>
          <a:ext cx="10713085" cy="288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00175" progId="Word.Document.8">
                  <p:embed/>
                </p:oleObj>
              </mc:Choice>
              <mc:Fallback>
                <p:oleObj name="" r:id="rId3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031491"/>
                        <a:ext cx="10713085" cy="288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77645"/>
          <a:ext cx="10713085" cy="339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47825" progId="Word.Document.8">
                  <p:embed/>
                </p:oleObj>
              </mc:Choice>
              <mc:Fallback>
                <p:oleObj name="" r:id="rId1" imgW="5286375" imgH="1647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77645"/>
                        <a:ext cx="10713085" cy="3390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3888"/>
          <a:ext cx="10713085" cy="2783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3888"/>
                        <a:ext cx="10713085" cy="2783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34428"/>
          <a:ext cx="10713085" cy="530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81275" progId="Word.Document.8">
                  <p:embed/>
                </p:oleObj>
              </mc:Choice>
              <mc:Fallback>
                <p:oleObj name="" r:id="rId1" imgW="5286375" imgH="2581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34428"/>
                        <a:ext cx="10713085" cy="530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02945"/>
          <a:ext cx="10713085" cy="589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02945"/>
                        <a:ext cx="10713085" cy="5899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33195"/>
          <a:ext cx="1071308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33195"/>
                        <a:ext cx="10713085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1314450"/>
          <a:ext cx="1071499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24075" progId="Word.Document.8">
                  <p:embed/>
                </p:oleObj>
              </mc:Choice>
              <mc:Fallback>
                <p:oleObj name="" r:id="rId1" imgW="5286375" imgH="2124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1314450"/>
                        <a:ext cx="10714990" cy="434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997576" y="229647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97576" y="229647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411096" y="4327526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096" y="4327526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3441" y="456755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663441" y="456755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5141" y="4327526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35141" y="4327526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69896" y="506285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969896" y="506285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40021" y="5062856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" name="" r:id="rId13" imgW="5286375" imgH="209550" progId="Word.Document.8">
                  <p:embed/>
                </p:oleObj>
              </mc:Choice>
              <mc:Fallback>
                <p:oleObj name="" r:id="rId1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40021" y="5062856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6193"/>
          <a:ext cx="10713085" cy="247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6193"/>
                        <a:ext cx="10713085" cy="2473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21723"/>
          <a:ext cx="10713085" cy="2080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21723"/>
                        <a:ext cx="10713085" cy="2080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1330"/>
          <a:ext cx="10713085" cy="2689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1330"/>
                        <a:ext cx="10713085" cy="2689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3920"/>
          <a:ext cx="10713085" cy="553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3920"/>
                        <a:ext cx="10713085" cy="553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2128520"/>
          <a:ext cx="10714990" cy="185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2128520"/>
                        <a:ext cx="10714990" cy="185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23711" y="2915286"/>
          <a:ext cx="10713720" cy="1247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23711" y="2915286"/>
                        <a:ext cx="10713720" cy="1247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422083"/>
          <a:ext cx="10714355" cy="3877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422083"/>
                        <a:ext cx="10714355" cy="38779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8732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8732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302318"/>
          <a:ext cx="10713720" cy="1249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302318"/>
                        <a:ext cx="10713720" cy="1249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300"/>
          <a:ext cx="10713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300"/>
                        <a:ext cx="1071372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79041"/>
          <a:ext cx="10713720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79041"/>
                        <a:ext cx="10713720" cy="166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300"/>
          <a:ext cx="1071372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300"/>
                        <a:ext cx="1071372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578736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578736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WPS 演示</Application>
  <PresentationFormat>宽屏</PresentationFormat>
  <Paragraphs>6</Paragraphs>
  <Slides>43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43</vt:i4>
      </vt:variant>
    </vt:vector>
  </HeadingPairs>
  <TitlesOfParts>
    <vt:vector size="12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111</cp:revision>
  <dcterms:created xsi:type="dcterms:W3CDTF">2023-08-09T12:44:00Z</dcterms:created>
  <dcterms:modified xsi:type="dcterms:W3CDTF">2025-04-01T23:24:06Z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