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41" r:id="rId10"/>
    <p:sldId id="443" r:id="rId11"/>
    <p:sldId id="401" r:id="rId12"/>
    <p:sldId id="444" r:id="rId13"/>
    <p:sldId id="404" r:id="rId14"/>
    <p:sldId id="439" r:id="rId15"/>
    <p:sldId id="405" r:id="rId16"/>
    <p:sldId id="445" r:id="rId17"/>
    <p:sldId id="406" r:id="rId18"/>
    <p:sldId id="428" r:id="rId19"/>
    <p:sldId id="410" r:id="rId20"/>
    <p:sldId id="446" r:id="rId21"/>
    <p:sldId id="411" r:id="rId22"/>
    <p:sldId id="412" r:id="rId23"/>
    <p:sldId id="417" r:id="rId24"/>
    <p:sldId id="442" r:id="rId25"/>
    <p:sldId id="419" r:id="rId26"/>
    <p:sldId id="420" r:id="rId27"/>
    <p:sldId id="432" r:id="rId28"/>
    <p:sldId id="447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</a:t>
            </a:r>
            <a:r>
              <a:rPr lang="zh-CN" altLang="en-US" sz="3200"/>
              <a:t>事件的独立性与条件概率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3483"/>
          <a:ext cx="11163935" cy="463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181225" progId="Word.Document.8">
                  <p:embed/>
                </p:oleObj>
              </mc:Choice>
              <mc:Fallback>
                <p:oleObj name="" r:id="rId1" imgW="5286375" imgH="2181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3483"/>
                        <a:ext cx="11163935" cy="463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159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159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5500"/>
          <a:ext cx="11163935" cy="382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95500"/>
                        <a:ext cx="11163935" cy="382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2575"/>
          <a:ext cx="11163935" cy="3826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2575"/>
                        <a:ext cx="11163935" cy="3826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45503"/>
          <a:ext cx="11163935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45503"/>
                        <a:ext cx="11163935" cy="555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1323"/>
          <a:ext cx="11163935" cy="25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1323"/>
                        <a:ext cx="11163935" cy="255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6538"/>
          <a:ext cx="11163935" cy="656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6538"/>
                        <a:ext cx="11163935" cy="656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9903"/>
          <a:ext cx="11163935" cy="613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89903"/>
                        <a:ext cx="11163935" cy="613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953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953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97431"/>
          <a:ext cx="11163935" cy="2777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97431"/>
                        <a:ext cx="11163935" cy="2777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1808"/>
          <a:ext cx="11163935" cy="285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43025" progId="Word.Document.8">
                  <p:embed/>
                </p:oleObj>
              </mc:Choice>
              <mc:Fallback>
                <p:oleObj name="" r:id="rId1" imgW="5286375" imgH="1343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1808"/>
                        <a:ext cx="11163935" cy="2859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99653"/>
          <a:ext cx="11163935" cy="3843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809750" progId="Word.Document.8">
                  <p:embed/>
                </p:oleObj>
              </mc:Choice>
              <mc:Fallback>
                <p:oleObj name="" r:id="rId1" imgW="5286375" imgH="1809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99653"/>
                        <a:ext cx="11163935" cy="3843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48640"/>
          <a:ext cx="11163935" cy="215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548640"/>
                        <a:ext cx="11163935" cy="215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317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317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50098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50098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4065271"/>
          <a:ext cx="1116457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978" y="4065271"/>
                        <a:ext cx="11164570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88963"/>
          <a:ext cx="1116393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88963"/>
                        <a:ext cx="1116393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8985"/>
          <a:ext cx="11163935" cy="466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190750" progId="Word.Document.8">
                  <p:embed/>
                </p:oleObj>
              </mc:Choice>
              <mc:Fallback>
                <p:oleObj name="" r:id="rId3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038985"/>
                        <a:ext cx="11163935" cy="466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28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28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90140"/>
          <a:ext cx="11163935" cy="210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90140"/>
                        <a:ext cx="11163935" cy="210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3995"/>
          <a:ext cx="11163935" cy="382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3995"/>
                        <a:ext cx="11163935" cy="382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9063"/>
          <a:ext cx="11163935" cy="430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9063"/>
                        <a:ext cx="11163935" cy="430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9655"/>
          <a:ext cx="11163935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9655"/>
                        <a:ext cx="11163935" cy="465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5350"/>
          <a:ext cx="11163935" cy="508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5350"/>
                        <a:ext cx="11163935" cy="5081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5455"/>
          <a:ext cx="11163935" cy="340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35455"/>
                        <a:ext cx="11163935" cy="340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2675"/>
          <a:ext cx="11163935" cy="258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2675"/>
                        <a:ext cx="11163935" cy="2588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19463"/>
          <a:ext cx="11163935" cy="354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66875" progId="Word.Document.8">
                  <p:embed/>
                </p:oleObj>
              </mc:Choice>
              <mc:Fallback>
                <p:oleObj name="" r:id="rId3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19463"/>
                        <a:ext cx="11163935" cy="3547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9528"/>
          <a:ext cx="1116393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9528"/>
                        <a:ext cx="1116393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06496"/>
          <a:ext cx="11163935" cy="1922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06496"/>
                        <a:ext cx="11163935" cy="1922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7748"/>
          <a:ext cx="1116393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7748"/>
                        <a:ext cx="11163935" cy="2447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78811"/>
          <a:ext cx="11163935" cy="291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71600" progId="Word.Document.8">
                  <p:embed/>
                </p:oleObj>
              </mc:Choice>
              <mc:Fallback>
                <p:oleObj name="" r:id="rId3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78811"/>
                        <a:ext cx="11163935" cy="291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6673"/>
          <a:ext cx="11163935" cy="382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6673"/>
                        <a:ext cx="11163935" cy="382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33450"/>
          <a:ext cx="11163935" cy="5297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33450"/>
                        <a:ext cx="11163935" cy="5297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3065"/>
          <a:ext cx="11163935" cy="382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3065"/>
                        <a:ext cx="11163935" cy="382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94815"/>
          <a:ext cx="11163935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19200" progId="Word.Document.8">
                  <p:embed/>
                </p:oleObj>
              </mc:Choice>
              <mc:Fallback>
                <p:oleObj name="" r:id="rId1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94815"/>
                        <a:ext cx="11163935" cy="2590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27</vt:i4>
      </vt:variant>
    </vt:vector>
  </HeadingPairs>
  <TitlesOfParts>
    <vt:vector size="7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2025-04-12T07:41:17Z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