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64" r:id="rId8"/>
    <p:sldId id="830" r:id="rId9"/>
    <p:sldId id="824" r:id="rId10"/>
    <p:sldId id="833" r:id="rId11"/>
    <p:sldId id="834" r:id="rId12"/>
    <p:sldId id="835" r:id="rId13"/>
    <p:sldId id="836" r:id="rId14"/>
    <p:sldId id="837" r:id="rId15"/>
    <p:sldId id="867" r:id="rId16"/>
    <p:sldId id="838" r:id="rId17"/>
    <p:sldId id="832" r:id="rId18"/>
    <p:sldId id="736" r:id="rId19"/>
    <p:sldId id="818" r:id="rId20"/>
    <p:sldId id="875" r:id="rId21"/>
    <p:sldId id="816" r:id="rId22"/>
    <p:sldId id="803" r:id="rId23"/>
    <p:sldId id="810" r:id="rId24"/>
    <p:sldId id="817" r:id="rId25"/>
    <p:sldId id="745" r:id="rId26"/>
    <p:sldId id="774" r:id="rId27"/>
    <p:sldId id="823" r:id="rId28"/>
    <p:sldId id="753" r:id="rId29"/>
    <p:sldId id="842" r:id="rId30"/>
    <p:sldId id="843" r:id="rId31"/>
    <p:sldId id="844" r:id="rId32"/>
    <p:sldId id="870" r:id="rId33"/>
    <p:sldId id="845" r:id="rId34"/>
    <p:sldId id="846" r:id="rId35"/>
    <p:sldId id="847" r:id="rId36"/>
    <p:sldId id="849" r:id="rId37"/>
    <p:sldId id="352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0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离散型随机变量及其概率分布、期望与方差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348"/>
          <a:ext cx="1071372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348"/>
                        <a:ext cx="1071372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35063"/>
          <a:ext cx="10713720" cy="292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35063"/>
                        <a:ext cx="10713720" cy="292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344036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4344036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97318"/>
          <a:ext cx="10713720" cy="352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97318"/>
                        <a:ext cx="10713720" cy="352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29105"/>
          <a:ext cx="10713720" cy="28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29105"/>
                        <a:ext cx="10713720" cy="287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6535"/>
          <a:ext cx="10713720" cy="186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6535"/>
                        <a:ext cx="10713720" cy="186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91548"/>
          <a:ext cx="10713720" cy="186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91548"/>
                        <a:ext cx="10713720" cy="186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3544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3544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41563"/>
          <a:ext cx="10713720" cy="286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341563"/>
                        <a:ext cx="10713720" cy="286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40255"/>
          <a:ext cx="10713720" cy="263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040255"/>
                        <a:ext cx="10713720" cy="263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61110"/>
          <a:ext cx="10713720" cy="454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61110"/>
                        <a:ext cx="10713720" cy="454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48205"/>
          <a:ext cx="10713720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48205"/>
                        <a:ext cx="10713720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18260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18260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11743"/>
          <a:ext cx="10713720" cy="22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11743"/>
                        <a:ext cx="10713720" cy="225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69365"/>
          <a:ext cx="1071372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69365"/>
                        <a:ext cx="10713720" cy="389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68463"/>
          <a:ext cx="10713720" cy="340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68463"/>
                        <a:ext cx="10713720" cy="340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13853"/>
          <a:ext cx="1071372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13853"/>
                        <a:ext cx="10713720" cy="326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6148"/>
          <a:ext cx="10713085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6148"/>
                        <a:ext cx="10713085" cy="528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353" y="287655"/>
          <a:ext cx="10887075" cy="661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72100" imgH="3228975" progId="Word.Document.8">
                  <p:embed/>
                </p:oleObj>
              </mc:Choice>
              <mc:Fallback>
                <p:oleObj name="" r:id="rId1" imgW="5372100" imgH="3228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353" y="287655"/>
                        <a:ext cx="10887075" cy="661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0825"/>
          <a:ext cx="10713720" cy="663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38500" progId="Word.Document.8">
                  <p:embed/>
                </p:oleObj>
              </mc:Choice>
              <mc:Fallback>
                <p:oleObj name="" r:id="rId1" imgW="5286375" imgH="3238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50825"/>
                        <a:ext cx="10713720" cy="663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5538"/>
          <a:ext cx="10713085" cy="495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5538"/>
                        <a:ext cx="10713085" cy="495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68045"/>
          <a:ext cx="10713085" cy="540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68045"/>
                        <a:ext cx="10713085" cy="540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7968"/>
          <a:ext cx="10713085" cy="650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71825" progId="Word.Document.8">
                  <p:embed/>
                </p:oleObj>
              </mc:Choice>
              <mc:Fallback>
                <p:oleObj name="" r:id="rId1" imgW="5286375" imgH="3171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47968"/>
                        <a:ext cx="10713085" cy="650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2475"/>
          <a:ext cx="10713085" cy="185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22475"/>
                        <a:ext cx="10713085" cy="185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452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452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75485"/>
          <a:ext cx="10713720" cy="368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75485"/>
                        <a:ext cx="10713720" cy="368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6291" y="390334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6291" y="390334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1816" y="509333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1816" y="509333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6756" y="512889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96756" y="512889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55650"/>
          <a:ext cx="10713085" cy="572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55650"/>
                        <a:ext cx="10713085" cy="572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74993"/>
          <a:ext cx="10713085" cy="613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74993"/>
                        <a:ext cx="10713085" cy="613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5548"/>
          <a:ext cx="1071308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5548"/>
                        <a:ext cx="10713085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6025"/>
          <a:ext cx="10713085" cy="430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6025"/>
                        <a:ext cx="10713085" cy="430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530"/>
          <a:ext cx="10713085" cy="67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9530"/>
                        <a:ext cx="10713085" cy="676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732915"/>
          <a:ext cx="10714990" cy="350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732915"/>
                        <a:ext cx="10714990" cy="350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328295"/>
          <a:ext cx="10714990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328295"/>
                        <a:ext cx="10714990" cy="635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6991" y="305308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6991" y="305308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5126" y="369379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5126" y="369379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4801" y="486600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4801" y="486600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4086" y="554164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4086" y="554164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65211" y="614489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65211" y="614489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485583"/>
          <a:ext cx="10714355" cy="346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485583"/>
                        <a:ext cx="10714355" cy="346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5668" y="2779396"/>
          <a:ext cx="107143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5668" y="2779396"/>
                        <a:ext cx="107143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2668" y="3371216"/>
          <a:ext cx="107143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2668" y="3371216"/>
                        <a:ext cx="107143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700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700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71157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71157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983"/>
          <a:ext cx="107137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983"/>
                        <a:ext cx="107137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1273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1273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983"/>
          <a:ext cx="107137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983"/>
                        <a:ext cx="107137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98989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98989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35</vt:i4>
      </vt:variant>
    </vt:vector>
  </HeadingPairs>
  <TitlesOfParts>
    <vt:vector size="9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113</cp:revision>
  <dcterms:created xsi:type="dcterms:W3CDTF">2023-08-09T12:44:00Z</dcterms:created>
  <dcterms:modified xsi:type="dcterms:W3CDTF">2025-04-09T08:43:45Z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