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6" r:id="rId6"/>
    <p:sldId id="398" r:id="rId7"/>
    <p:sldId id="399" r:id="rId8"/>
    <p:sldId id="400" r:id="rId9"/>
    <p:sldId id="441" r:id="rId10"/>
    <p:sldId id="401" r:id="rId11"/>
    <p:sldId id="404" r:id="rId12"/>
    <p:sldId id="439" r:id="rId13"/>
    <p:sldId id="405" r:id="rId14"/>
    <p:sldId id="445" r:id="rId15"/>
    <p:sldId id="406" r:id="rId16"/>
    <p:sldId id="428" r:id="rId17"/>
    <p:sldId id="448" r:id="rId18"/>
    <p:sldId id="410" r:id="rId19"/>
    <p:sldId id="411" r:id="rId20"/>
    <p:sldId id="412" r:id="rId21"/>
    <p:sldId id="449" r:id="rId22"/>
    <p:sldId id="450" r:id="rId23"/>
    <p:sldId id="417" r:id="rId24"/>
    <p:sldId id="451" r:id="rId25"/>
    <p:sldId id="442" r:id="rId26"/>
    <p:sldId id="452" r:id="rId27"/>
    <p:sldId id="419" r:id="rId28"/>
    <p:sldId id="420" r:id="rId29"/>
    <p:sldId id="432" r:id="rId30"/>
    <p:sldId id="352" r:id="rId31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103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9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5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4.e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5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6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7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6.e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5  </a:t>
            </a:r>
            <a:r>
              <a:rPr lang="zh-CN" altLang="en-US" sz="3200"/>
              <a:t>离散型随机变量及其概率分布、期望与方差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第九章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63700"/>
          <a:ext cx="11163935" cy="3604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63700"/>
                        <a:ext cx="11163935" cy="3604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34478"/>
          <a:ext cx="11163935" cy="417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62150" progId="Word.Document.8">
                  <p:embed/>
                </p:oleObj>
              </mc:Choice>
              <mc:Fallback>
                <p:oleObj name="" r:id="rId1" imgW="5286375" imgH="1962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34478"/>
                        <a:ext cx="11163935" cy="417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46263"/>
          <a:ext cx="11163935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52550" progId="Word.Document.8">
                  <p:embed/>
                </p:oleObj>
              </mc:Choice>
              <mc:Fallback>
                <p:oleObj name="" r:id="rId1" imgW="5286375" imgH="1352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46263"/>
                        <a:ext cx="11163935" cy="287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91783"/>
          <a:ext cx="11163935" cy="676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81350" progId="Word.Document.8">
                  <p:embed/>
                </p:oleObj>
              </mc:Choice>
              <mc:Fallback>
                <p:oleObj name="" r:id="rId1" imgW="5286375" imgH="3181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91783"/>
                        <a:ext cx="11163935" cy="676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37920"/>
          <a:ext cx="11163935" cy="4841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76475" progId="Word.Document.8">
                  <p:embed/>
                </p:oleObj>
              </mc:Choice>
              <mc:Fallback>
                <p:oleObj name="" r:id="rId1" imgW="5286375" imgH="2276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37920"/>
                        <a:ext cx="11163935" cy="4841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25450"/>
          <a:ext cx="11163935" cy="6117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76550" progId="Word.Document.8">
                  <p:embed/>
                </p:oleObj>
              </mc:Choice>
              <mc:Fallback>
                <p:oleObj name="" r:id="rId1" imgW="5286375" imgH="2876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25450"/>
                        <a:ext cx="11163935" cy="6117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7316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7316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60576"/>
          <a:ext cx="11163935" cy="283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333500" progId="Word.Document.8">
                  <p:embed/>
                </p:oleObj>
              </mc:Choice>
              <mc:Fallback>
                <p:oleObj name="" r:id="rId3" imgW="5286375" imgH="1333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060576"/>
                        <a:ext cx="11163935" cy="283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712653"/>
          <a:ext cx="11163935" cy="446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4712653"/>
                        <a:ext cx="11163935" cy="446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149283"/>
          <a:ext cx="11163935" cy="2144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149283"/>
                        <a:ext cx="11163935" cy="2144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3065" y="1272858"/>
          <a:ext cx="11163935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990600" progId="Word.Document.8">
                  <p:embed/>
                </p:oleObj>
              </mc:Choice>
              <mc:Fallback>
                <p:oleObj name="" r:id="rId3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3065" y="1272858"/>
                        <a:ext cx="11163935" cy="211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3700" y="1615123"/>
          <a:ext cx="11163935" cy="3611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3700" y="1615123"/>
                        <a:ext cx="11163935" cy="3611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3700" y="1222058"/>
          <a:ext cx="11163935" cy="4463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3700" y="1222058"/>
                        <a:ext cx="11163935" cy="4463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46798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46798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74495"/>
          <a:ext cx="11163935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619250" progId="Word.Document.8">
                  <p:embed/>
                </p:oleObj>
              </mc:Choice>
              <mc:Fallback>
                <p:oleObj name="" r:id="rId3" imgW="5286375" imgH="1619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674495"/>
                        <a:ext cx="11163935" cy="344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4978" y="4806316"/>
          <a:ext cx="1116457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609600" progId="Word.Document.8">
                  <p:embed/>
                </p:oleObj>
              </mc:Choice>
              <mc:Fallback>
                <p:oleObj name="" r:id="rId5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4978" y="4806316"/>
                        <a:ext cx="11164570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3700" y="396558"/>
          <a:ext cx="11163935" cy="614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886075" progId="Word.Document.8">
                  <p:embed/>
                </p:oleObj>
              </mc:Choice>
              <mc:Fallback>
                <p:oleObj name="" r:id="rId1" imgW="5286375" imgH="2886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3700" y="396558"/>
                        <a:ext cx="11163935" cy="6147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2838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2838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21193"/>
          <a:ext cx="11163935" cy="4796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2257425" progId="Word.Document.8">
                  <p:embed/>
                </p:oleObj>
              </mc:Choice>
              <mc:Fallback>
                <p:oleObj name="" r:id="rId3" imgW="5286375" imgH="2257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921193"/>
                        <a:ext cx="11163935" cy="4796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11885"/>
          <a:ext cx="11163935" cy="4796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257425" progId="Word.Document.8">
                  <p:embed/>
                </p:oleObj>
              </mc:Choice>
              <mc:Fallback>
                <p:oleObj name="" r:id="rId1" imgW="5286375" imgH="2257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11885"/>
                        <a:ext cx="11163935" cy="4796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70075"/>
          <a:ext cx="11163935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70075"/>
                        <a:ext cx="11163935" cy="192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09053"/>
          <a:ext cx="11163935" cy="4050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905000" progId="Word.Document.8">
                  <p:embed/>
                </p:oleObj>
              </mc:Choice>
              <mc:Fallback>
                <p:oleObj name="" r:id="rId1" imgW="5286375" imgH="1905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09053"/>
                        <a:ext cx="11163935" cy="4050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02018"/>
          <a:ext cx="11163935" cy="5274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476500" progId="Word.Document.8">
                  <p:embed/>
                </p:oleObj>
              </mc:Choice>
              <mc:Fallback>
                <p:oleObj name="" r:id="rId1" imgW="5286375" imgH="2476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02018"/>
                        <a:ext cx="11163935" cy="5274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21398"/>
          <a:ext cx="11163935" cy="514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419350" progId="Word.Document.8">
                  <p:embed/>
                </p:oleObj>
              </mc:Choice>
              <mc:Fallback>
                <p:oleObj name="" r:id="rId1" imgW="5286375" imgH="2419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21398"/>
                        <a:ext cx="11163935" cy="5140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70635"/>
          <a:ext cx="11163935" cy="42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990725" progId="Word.Document.8">
                  <p:embed/>
                </p:oleObj>
              </mc:Choice>
              <mc:Fallback>
                <p:oleObj name="" r:id="rId1" imgW="5286375" imgH="1990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70635"/>
                        <a:ext cx="11163935" cy="4231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94485"/>
          <a:ext cx="11163935" cy="297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94485"/>
                        <a:ext cx="11163935" cy="2973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443731"/>
          <a:ext cx="11163935" cy="1299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4443731"/>
                        <a:ext cx="11163935" cy="1299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03593"/>
          <a:ext cx="11163935" cy="3763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71650" progId="Word.Document.8">
                  <p:embed/>
                </p:oleObj>
              </mc:Choice>
              <mc:Fallback>
                <p:oleObj name="" r:id="rId1" imgW="5286375" imgH="1771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03593"/>
                        <a:ext cx="11163935" cy="3763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077336"/>
          <a:ext cx="11163935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904875" progId="Word.Document.8">
                  <p:embed/>
                </p:oleObj>
              </mc:Choice>
              <mc:Fallback>
                <p:oleObj name="" r:id="rId3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4077336"/>
                        <a:ext cx="11163935" cy="192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33388"/>
          <a:ext cx="11163935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52525" progId="Word.Document.8">
                  <p:embed/>
                </p:oleObj>
              </mc:Choice>
              <mc:Fallback>
                <p:oleObj name="" r:id="rId1" imgW="5286375" imgH="1152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33388"/>
                        <a:ext cx="11163935" cy="2447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375853"/>
          <a:ext cx="11163935" cy="4806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257425" progId="Word.Document.8">
                  <p:embed/>
                </p:oleObj>
              </mc:Choice>
              <mc:Fallback>
                <p:oleObj name="" r:id="rId3" imgW="5286375" imgH="2257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375853"/>
                        <a:ext cx="11163935" cy="4806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28763"/>
          <a:ext cx="11163935" cy="3396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28763"/>
                        <a:ext cx="11163935" cy="3396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16088"/>
          <a:ext cx="11163935" cy="297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16088"/>
                        <a:ext cx="11163935" cy="2972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56933"/>
          <a:ext cx="11163935" cy="3542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66875" progId="Word.Document.8">
                  <p:embed/>
                </p:oleObj>
              </mc:Choice>
              <mc:Fallback>
                <p:oleObj name="" r:id="rId1" imgW="5286375" imgH="1666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56933"/>
                        <a:ext cx="11163935" cy="3542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865881"/>
          <a:ext cx="11163935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865881"/>
                        <a:ext cx="11163935" cy="214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1159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1159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63128"/>
          <a:ext cx="11163935" cy="2773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304925" progId="Word.Document.8">
                  <p:embed/>
                </p:oleObj>
              </mc:Choice>
              <mc:Fallback>
                <p:oleObj name="" r:id="rId3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163128"/>
                        <a:ext cx="11163935" cy="2773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WPS 演示</Application>
  <PresentationFormat>宽屏</PresentationFormat>
  <Paragraphs>6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37</vt:i4>
      </vt:variant>
      <vt:variant>
        <vt:lpstr>幻灯片标题</vt:lpstr>
      </vt:variant>
      <vt:variant>
        <vt:i4>28</vt:i4>
      </vt:variant>
    </vt:vector>
  </HeadingPairs>
  <TitlesOfParts>
    <vt:vector size="75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76</cp:revision>
  <dcterms:created xsi:type="dcterms:W3CDTF">2023-08-09T12:44:00Z</dcterms:created>
  <dcterms:modified xsi:type="dcterms:W3CDTF">2025-04-12T07:48:44Z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