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09" r:id="rId5"/>
    <p:sldId id="825" r:id="rId6"/>
    <p:sldId id="826" r:id="rId7"/>
    <p:sldId id="864" r:id="rId8"/>
    <p:sldId id="824" r:id="rId9"/>
    <p:sldId id="833" r:id="rId10"/>
    <p:sldId id="834" r:id="rId11"/>
    <p:sldId id="835" r:id="rId12"/>
    <p:sldId id="836" r:id="rId13"/>
    <p:sldId id="837" r:id="rId14"/>
    <p:sldId id="867" r:id="rId15"/>
    <p:sldId id="838" r:id="rId16"/>
    <p:sldId id="832" r:id="rId17"/>
    <p:sldId id="736" r:id="rId18"/>
    <p:sldId id="818" r:id="rId19"/>
    <p:sldId id="876" r:id="rId20"/>
    <p:sldId id="875" r:id="rId21"/>
    <p:sldId id="803" r:id="rId22"/>
    <p:sldId id="810" r:id="rId23"/>
    <p:sldId id="877" r:id="rId24"/>
    <p:sldId id="817" r:id="rId25"/>
    <p:sldId id="745" r:id="rId26"/>
    <p:sldId id="774" r:id="rId27"/>
    <p:sldId id="823" r:id="rId28"/>
    <p:sldId id="753" r:id="rId29"/>
    <p:sldId id="842" r:id="rId30"/>
    <p:sldId id="843" r:id="rId31"/>
    <p:sldId id="844" r:id="rId32"/>
    <p:sldId id="846" r:id="rId33"/>
    <p:sldId id="847" r:id="rId34"/>
    <p:sldId id="849" r:id="rId35"/>
    <p:sldId id="878" r:id="rId36"/>
    <p:sldId id="352" r:id="rId37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gs" Target="tags/tag103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9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0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1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2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3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4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6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7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8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9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5.e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e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6.emf"/><Relationship Id="rId1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3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6  </a:t>
            </a:r>
            <a:r>
              <a:rPr lang="zh-CN" altLang="en-US" sz="3200"/>
              <a:t>超几何分布与二项分布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第九章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sz="3100">
                <a:solidFill>
                  <a:schemeClr val="tx1"/>
                </a:solidFill>
              </a:rPr>
              <a:t>计数原理与概率</a:t>
            </a:r>
            <a:endParaRPr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360170"/>
          <a:ext cx="10713720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360170"/>
                        <a:ext cx="10713720" cy="247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596323"/>
          <a:ext cx="10713720" cy="842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3596323"/>
                        <a:ext cx="10713720" cy="842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514793"/>
          <a:ext cx="10713720" cy="328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514793"/>
                        <a:ext cx="10713720" cy="3289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729105"/>
          <a:ext cx="10713720" cy="2879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729105"/>
                        <a:ext cx="10713720" cy="2879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209675"/>
          <a:ext cx="10713720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209675"/>
                        <a:ext cx="10713720" cy="227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270568"/>
          <a:ext cx="10713720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3270568"/>
                        <a:ext cx="10713720" cy="247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05441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05441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646555"/>
          <a:ext cx="10713720" cy="436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133600" progId="Word.Document.8">
                  <p:embed/>
                </p:oleObj>
              </mc:Choice>
              <mc:Fallback>
                <p:oleObj name="" r:id="rId3" imgW="5286375" imgH="2133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646555"/>
                        <a:ext cx="10713720" cy="4363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13373"/>
          <a:ext cx="10713720" cy="641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33725" progId="Word.Document.8">
                  <p:embed/>
                </p:oleObj>
              </mc:Choice>
              <mc:Fallback>
                <p:oleObj name="" r:id="rId1" imgW="5286375" imgH="3133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313373"/>
                        <a:ext cx="10713720" cy="641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367790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367790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4448"/>
          <a:ext cx="10713720" cy="679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314700" progId="Word.Document.8">
                  <p:embed/>
                </p:oleObj>
              </mc:Choice>
              <mc:Fallback>
                <p:oleObj name="" r:id="rId1" imgW="5286375" imgH="3314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24448"/>
                        <a:ext cx="10713720" cy="679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43840"/>
          <a:ext cx="10713720" cy="7002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419475" progId="Word.Document.8">
                  <p:embed/>
                </p:oleObj>
              </mc:Choice>
              <mc:Fallback>
                <p:oleObj name="" r:id="rId1" imgW="5286375" imgH="3419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243840"/>
                        <a:ext cx="10713720" cy="7002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586105"/>
          <a:ext cx="10713720" cy="555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05100" progId="Word.Document.8">
                  <p:embed/>
                </p:oleObj>
              </mc:Choice>
              <mc:Fallback>
                <p:oleObj name="" r:id="rId1" imgW="5286375" imgH="2705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586105"/>
                        <a:ext cx="10713720" cy="555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66909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66909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511743"/>
          <a:ext cx="10713720" cy="2258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511743"/>
                        <a:ext cx="10713720" cy="2258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137728"/>
          <a:ext cx="10713720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2137728"/>
                        <a:ext cx="10713720" cy="246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59056"/>
          <a:ext cx="10713720" cy="693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371850" progId="Word.Document.8">
                  <p:embed/>
                </p:oleObj>
              </mc:Choice>
              <mc:Fallback>
                <p:oleObj name="" r:id="rId1" imgW="5286375" imgH="3371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59056"/>
                        <a:ext cx="10713720" cy="6931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438593"/>
          <a:ext cx="1071372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438593"/>
                        <a:ext cx="10713720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18565"/>
          <a:ext cx="10713085" cy="4701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18565"/>
                        <a:ext cx="10713085" cy="4701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92405"/>
          <a:ext cx="10713720" cy="698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409950" progId="Word.Document.8">
                  <p:embed/>
                </p:oleObj>
              </mc:Choice>
              <mc:Fallback>
                <p:oleObj name="" r:id="rId1" imgW="5286375" imgH="3409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92405"/>
                        <a:ext cx="10713720" cy="698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447993"/>
          <a:ext cx="10713720" cy="6320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86100" progId="Word.Document.8">
                  <p:embed/>
                </p:oleObj>
              </mc:Choice>
              <mc:Fallback>
                <p:oleObj name="" r:id="rId1" imgW="5286375" imgH="3086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447993"/>
                        <a:ext cx="10713720" cy="6320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52488"/>
          <a:ext cx="10713085" cy="549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52488"/>
                        <a:ext cx="10713085" cy="549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19200"/>
          <a:ext cx="10713085" cy="4702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19200"/>
                        <a:ext cx="10713085" cy="4702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1920"/>
          <a:ext cx="10713085" cy="673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86125" progId="Word.Document.8">
                  <p:embed/>
                </p:oleObj>
              </mc:Choice>
              <mc:Fallback>
                <p:oleObj name="" r:id="rId1" imgW="5286375" imgH="3286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1920"/>
                        <a:ext cx="10713085" cy="673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97548"/>
          <a:ext cx="10713085" cy="5723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97548"/>
                        <a:ext cx="10713085" cy="5723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66579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66579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140778"/>
          <a:ext cx="10713720" cy="5338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609850" progId="Word.Document.8">
                  <p:embed/>
                </p:oleObj>
              </mc:Choice>
              <mc:Fallback>
                <p:oleObj name="" r:id="rId3" imgW="5286375" imgH="2609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140778"/>
                        <a:ext cx="10713720" cy="5338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95871" y="2715896"/>
          <a:ext cx="10713720" cy="84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95871" y="2715896"/>
                        <a:ext cx="10713720" cy="842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05548"/>
          <a:ext cx="1071308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05548"/>
                        <a:ext cx="10713085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11860"/>
          <a:ext cx="10713085" cy="4916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11860"/>
                        <a:ext cx="10713085" cy="4916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43280"/>
          <a:ext cx="10713085" cy="517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14600" progId="Word.Document.8">
                  <p:embed/>
                </p:oleObj>
              </mc:Choice>
              <mc:Fallback>
                <p:oleObj name="" r:id="rId1" imgW="5286375" imgH="2514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43280"/>
                        <a:ext cx="10713085" cy="517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84033"/>
          <a:ext cx="10713085" cy="3293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84033"/>
                        <a:ext cx="10713085" cy="3293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396" y="1440498"/>
          <a:ext cx="10714990" cy="4091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396" y="1440498"/>
                        <a:ext cx="10714990" cy="4091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24986" y="2409191"/>
          <a:ext cx="10713720" cy="84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24986" y="2409191"/>
                        <a:ext cx="10713720" cy="842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03876" y="3976053"/>
          <a:ext cx="107137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03876" y="3976053"/>
                        <a:ext cx="107137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396" y="1111568"/>
          <a:ext cx="10714990" cy="4694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396" y="1111568"/>
                        <a:ext cx="10714990" cy="4694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04051" y="2794636"/>
          <a:ext cx="10713720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04051" y="2794636"/>
                        <a:ext cx="10713720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53796" y="4225926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3796" y="4225926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43831" y="5331461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43831" y="5331461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78041" y="5340034"/>
          <a:ext cx="107137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78041" y="5340034"/>
                        <a:ext cx="107137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174115"/>
          <a:ext cx="11522710" cy="112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514350" progId="Word.Document.12">
                  <p:embed/>
                </p:oleObj>
              </mc:Choice>
              <mc:Fallback>
                <p:oleObj name="" r:id="rId1" imgW="5286375" imgH="5143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174115"/>
                        <a:ext cx="11522710" cy="1123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548256"/>
          <a:ext cx="10713720" cy="125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548256"/>
                        <a:ext cx="10713720" cy="1256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863341"/>
          <a:ext cx="10713720" cy="125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031" y="3863341"/>
                        <a:ext cx="10713720" cy="1253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577023"/>
          <a:ext cx="10713720" cy="1062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577023"/>
                        <a:ext cx="10713720" cy="1062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361883"/>
          <a:ext cx="10713720" cy="186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361883"/>
                        <a:ext cx="10713720" cy="1862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478598"/>
          <a:ext cx="10713720" cy="1259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478598"/>
                        <a:ext cx="10713720" cy="1259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063241"/>
          <a:ext cx="10713720" cy="1254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3063241"/>
                        <a:ext cx="10713720" cy="1254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575753"/>
          <a:ext cx="10713720" cy="1064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575753"/>
                        <a:ext cx="10713720" cy="1064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557781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557781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WPS 演示</Application>
  <PresentationFormat>宽屏</PresentationFormat>
  <Paragraphs>6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49</vt:i4>
      </vt:variant>
      <vt:variant>
        <vt:lpstr>幻灯片标题</vt:lpstr>
      </vt:variant>
      <vt:variant>
        <vt:i4>34</vt:i4>
      </vt:variant>
    </vt:vector>
  </HeadingPairs>
  <TitlesOfParts>
    <vt:vector size="93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113</cp:revision>
  <dcterms:created xsi:type="dcterms:W3CDTF">2023-08-09T12:44:00Z</dcterms:created>
  <dcterms:modified xsi:type="dcterms:W3CDTF">2025-04-01T23:28:13Z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