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53" r:id="rId7"/>
    <p:sldId id="398" r:id="rId8"/>
    <p:sldId id="399" r:id="rId9"/>
    <p:sldId id="454" r:id="rId10"/>
    <p:sldId id="400" r:id="rId11"/>
    <p:sldId id="441" r:id="rId12"/>
    <p:sldId id="401" r:id="rId13"/>
    <p:sldId id="455" r:id="rId14"/>
    <p:sldId id="404" r:id="rId15"/>
    <p:sldId id="439" r:id="rId16"/>
    <p:sldId id="405" r:id="rId17"/>
    <p:sldId id="445" r:id="rId18"/>
    <p:sldId id="456" r:id="rId19"/>
    <p:sldId id="406" r:id="rId20"/>
    <p:sldId id="428" r:id="rId21"/>
    <p:sldId id="410" r:id="rId22"/>
    <p:sldId id="411" r:id="rId23"/>
    <p:sldId id="412" r:id="rId24"/>
    <p:sldId id="417" r:id="rId25"/>
    <p:sldId id="451" r:id="rId26"/>
    <p:sldId id="419" r:id="rId27"/>
    <p:sldId id="420" r:id="rId28"/>
    <p:sldId id="432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超几何分布与二项分布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0973"/>
          <a:ext cx="1116393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0973"/>
                        <a:ext cx="1116393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4153"/>
          <a:ext cx="11163935" cy="382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4153"/>
                        <a:ext cx="11163935" cy="382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15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15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04708"/>
          <a:ext cx="11163935" cy="35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66875" progId="Word.Document.8">
                  <p:embed/>
                </p:oleObj>
              </mc:Choice>
              <mc:Fallback>
                <p:oleObj name="" r:id="rId3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04708"/>
                        <a:ext cx="11163935" cy="354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2258"/>
          <a:ext cx="11163935" cy="382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2258"/>
                        <a:ext cx="11163935" cy="382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1755"/>
          <a:ext cx="11163935" cy="456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1755"/>
                        <a:ext cx="11163935" cy="456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5055"/>
          <a:ext cx="1116393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62175" progId="Word.Document.8">
                  <p:embed/>
                </p:oleObj>
              </mc:Choice>
              <mc:Fallback>
                <p:oleObj name="" r:id="rId1" imgW="5286375" imgH="2162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5055"/>
                        <a:ext cx="11163935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7940"/>
          <a:ext cx="11163935" cy="415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7940"/>
                        <a:ext cx="11163935" cy="415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6213"/>
          <a:ext cx="11163935" cy="445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6213"/>
                        <a:ext cx="11163935" cy="445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4015"/>
          <a:ext cx="1116393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4015"/>
                        <a:ext cx="11163935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10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10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9618"/>
          <a:ext cx="11163935" cy="26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19618"/>
                        <a:ext cx="11163935" cy="26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39273"/>
          <a:ext cx="11163935" cy="129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339273"/>
                        <a:ext cx="11163935" cy="129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525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525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07565"/>
          <a:ext cx="1116393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07565"/>
                        <a:ext cx="1116393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973196"/>
          <a:ext cx="1116457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973196"/>
                        <a:ext cx="11164570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73108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73108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1049338"/>
          <a:ext cx="11163935" cy="255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1049338"/>
                        <a:ext cx="11163935" cy="255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1148715"/>
          <a:ext cx="11163935" cy="278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00" y="1148715"/>
                        <a:ext cx="11163935" cy="278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3461703"/>
          <a:ext cx="11163935" cy="215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3461703"/>
                        <a:ext cx="11163935" cy="215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630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630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7190"/>
          <a:ext cx="1116393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47190"/>
                        <a:ext cx="11163935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693"/>
          <a:ext cx="11163935" cy="682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09925" progId="Word.Document.8">
                  <p:embed/>
                </p:oleObj>
              </mc:Choice>
              <mc:Fallback>
                <p:oleObj name="" r:id="rId1" imgW="5286375" imgH="3209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6693"/>
                        <a:ext cx="11163935" cy="682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2108"/>
          <a:ext cx="11163935" cy="383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2108"/>
                        <a:ext cx="11163935" cy="383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4973"/>
          <a:ext cx="11163935" cy="643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4973"/>
                        <a:ext cx="11163935" cy="643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5608"/>
          <a:ext cx="11163935" cy="34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5608"/>
                        <a:ext cx="11163935" cy="34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0335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0335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8578"/>
          <a:ext cx="11163935" cy="341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8578"/>
                        <a:ext cx="11163935" cy="341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001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001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11576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11576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5930"/>
          <a:ext cx="11163935" cy="299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5930"/>
                        <a:ext cx="11163935" cy="299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4273"/>
          <a:ext cx="1116393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4273"/>
                        <a:ext cx="1116393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9568"/>
          <a:ext cx="11163935" cy="321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9568"/>
                        <a:ext cx="11163935" cy="321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8865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8865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27</vt:i4>
      </vt:variant>
    </vt:vector>
  </HeadingPairs>
  <TitlesOfParts>
    <vt:vector size="7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2025-04-12T07:57:22Z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