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409" r:id="rId5"/>
    <p:sldId id="825" r:id="rId6"/>
    <p:sldId id="826" r:id="rId7"/>
    <p:sldId id="864" r:id="rId8"/>
    <p:sldId id="824" r:id="rId9"/>
    <p:sldId id="833" r:id="rId10"/>
    <p:sldId id="834" r:id="rId11"/>
    <p:sldId id="835" r:id="rId12"/>
    <p:sldId id="836" r:id="rId13"/>
    <p:sldId id="837" r:id="rId14"/>
    <p:sldId id="867" r:id="rId15"/>
    <p:sldId id="838" r:id="rId16"/>
    <p:sldId id="832" r:id="rId17"/>
    <p:sldId id="736" r:id="rId18"/>
    <p:sldId id="876" r:id="rId19"/>
    <p:sldId id="875" r:id="rId20"/>
    <p:sldId id="803" r:id="rId21"/>
    <p:sldId id="810" r:id="rId22"/>
    <p:sldId id="817" r:id="rId23"/>
    <p:sldId id="745" r:id="rId24"/>
    <p:sldId id="879" r:id="rId25"/>
    <p:sldId id="886" r:id="rId26"/>
    <p:sldId id="774" r:id="rId27"/>
    <p:sldId id="823" r:id="rId28"/>
    <p:sldId id="753" r:id="rId29"/>
    <p:sldId id="842" r:id="rId30"/>
    <p:sldId id="843" r:id="rId31"/>
    <p:sldId id="847" r:id="rId32"/>
    <p:sldId id="849" r:id="rId33"/>
    <p:sldId id="880" r:id="rId34"/>
    <p:sldId id="881" r:id="rId35"/>
    <p:sldId id="882" r:id="rId36"/>
    <p:sldId id="883" r:id="rId37"/>
    <p:sldId id="884" r:id="rId38"/>
    <p:sldId id="885" r:id="rId39"/>
    <p:sldId id="352" r:id="rId40"/>
  </p:sldIdLst>
  <p:sldSz cx="12192000" cy="6858000"/>
  <p:notesSz cx="6858000" cy="9144000"/>
  <p:custDataLst>
    <p:tags r:id="rId4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PS" initials="W" lastIdx="1" clrIdx="0"/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5" Type="http://schemas.openxmlformats.org/officeDocument/2006/relationships/tags" Target="tags/tag103.xml"/><Relationship Id="rId44" Type="http://schemas.openxmlformats.org/officeDocument/2006/relationships/commentAuthors" Target="commentAuthors.xml"/><Relationship Id="rId43" Type="http://schemas.openxmlformats.org/officeDocument/2006/relationships/tableStyles" Target="tableStyles.xml"/><Relationship Id="rId42" Type="http://schemas.openxmlformats.org/officeDocument/2006/relationships/viewProps" Target="viewProps.xml"/><Relationship Id="rId41" Type="http://schemas.openxmlformats.org/officeDocument/2006/relationships/presProps" Target="presProps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emf"/><Relationship Id="rId1" Type="http://schemas.openxmlformats.org/officeDocument/2006/relationships/image" Target="../media/image37.e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0.emf"/><Relationship Id="rId1" Type="http://schemas.openxmlformats.org/officeDocument/2006/relationships/image" Target="../media/image39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emf"/></Relationships>
</file>

<file path=ppt/drawings/_rels/vmlDrawing2.vml.rels><?xml version="1.0" encoding="UTF-8" standalone="yes"?>
<Relationships xmlns="http://schemas.openxmlformats.org/package/2006/relationships"><Relationship Id="rId6" Type="http://schemas.openxmlformats.org/officeDocument/2006/relationships/image" Target="../media/image11.emf"/><Relationship Id="rId5" Type="http://schemas.openxmlformats.org/officeDocument/2006/relationships/image" Target="../media/image10.emf"/><Relationship Id="rId4" Type="http://schemas.openxmlformats.org/officeDocument/2006/relationships/image" Target="../media/image9.emf"/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48.emf"/><Relationship Id="rId1" Type="http://schemas.openxmlformats.org/officeDocument/2006/relationships/image" Target="../media/image47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8.emf"/></Relationships>
</file>

<file path=ppt/drawings/_rels/vmlDrawing3.vml.rels><?xml version="1.0" encoding="UTF-8" standalone="yes"?>
<Relationships xmlns="http://schemas.openxmlformats.org/package/2006/relationships"><Relationship Id="rId5" Type="http://schemas.openxmlformats.org/officeDocument/2006/relationships/image" Target="../media/image16.emf"/><Relationship Id="rId4" Type="http://schemas.openxmlformats.org/officeDocument/2006/relationships/image" Target="../media/image15.emf"/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image" Target="../media/image12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9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0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1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2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3.e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4.emf"/></Relationships>
</file>

<file path=ppt/drawings/_rels/vmlDrawing4.vml.rels><?xml version="1.0" encoding="UTF-8" standalone="yes"?>
<Relationships xmlns="http://schemas.openxmlformats.org/package/2006/relationships"><Relationship Id="rId7" Type="http://schemas.openxmlformats.org/officeDocument/2006/relationships/image" Target="../media/image23.emf"/><Relationship Id="rId6" Type="http://schemas.openxmlformats.org/officeDocument/2006/relationships/image" Target="../media/image22.emf"/><Relationship Id="rId5" Type="http://schemas.openxmlformats.org/officeDocument/2006/relationships/image" Target="../media/image21.emf"/><Relationship Id="rId4" Type="http://schemas.openxmlformats.org/officeDocument/2006/relationships/image" Target="../media/image20.emf"/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image" Target="../media/image17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emf"/><Relationship Id="rId1" Type="http://schemas.openxmlformats.org/officeDocument/2006/relationships/image" Target="../media/image24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image" Target="../media/image27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image" Target="../media/image29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image" Target="../media/image31.e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image" Target="../media/image3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jpeg"/><Relationship Id="rId8" Type="http://schemas.openxmlformats.org/officeDocument/2006/relationships/tags" Target="../tags/tag5.xml"/><Relationship Id="rId7" Type="http://schemas.microsoft.com/office/2007/relationships/hdphoto" Target="../media/image2.wdp"/><Relationship Id="rId6" Type="http://schemas.openxmlformats.org/officeDocument/2006/relationships/image" Target="../media/image1.png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9" Type="http://schemas.openxmlformats.org/officeDocument/2006/relationships/tags" Target="../tags/tag15.xml"/><Relationship Id="rId18" Type="http://schemas.openxmlformats.org/officeDocument/2006/relationships/tags" Target="../tags/tag14.xml"/><Relationship Id="rId17" Type="http://schemas.openxmlformats.org/officeDocument/2006/relationships/tags" Target="../tags/tag13.xml"/><Relationship Id="rId16" Type="http://schemas.openxmlformats.org/officeDocument/2006/relationships/tags" Target="../tags/tag12.xml"/><Relationship Id="rId15" Type="http://schemas.openxmlformats.org/officeDocument/2006/relationships/tags" Target="../tags/tag11.xml"/><Relationship Id="rId14" Type="http://schemas.openxmlformats.org/officeDocument/2006/relationships/tags" Target="../tags/tag10.xml"/><Relationship Id="rId13" Type="http://schemas.openxmlformats.org/officeDocument/2006/relationships/tags" Target="../tags/tag9.xml"/><Relationship Id="rId12" Type="http://schemas.openxmlformats.org/officeDocument/2006/relationships/tags" Target="../tags/tag8.xml"/><Relationship Id="rId11" Type="http://schemas.openxmlformats.org/officeDocument/2006/relationships/tags" Target="../tags/tag7.xml"/><Relationship Id="rId10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7" Type="http://schemas.openxmlformats.org/officeDocument/2006/relationships/tags" Target="../tags/tag76.xml"/><Relationship Id="rId6" Type="http://schemas.openxmlformats.org/officeDocument/2006/relationships/tags" Target="../tags/tag75.xml"/><Relationship Id="rId5" Type="http://schemas.openxmlformats.org/officeDocument/2006/relationships/tags" Target="../tags/tag74.xml"/><Relationship Id="rId4" Type="http://schemas.openxmlformats.org/officeDocument/2006/relationships/tags" Target="../tags/tag73.xml"/><Relationship Id="rId3" Type="http://schemas.openxmlformats.org/officeDocument/2006/relationships/tags" Target="../tags/tag72.xml"/><Relationship Id="rId2" Type="http://schemas.openxmlformats.org/officeDocument/2006/relationships/tags" Target="../tags/tag71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jpeg"/><Relationship Id="rId8" Type="http://schemas.openxmlformats.org/officeDocument/2006/relationships/tags" Target="../tags/tag81.xml"/><Relationship Id="rId7" Type="http://schemas.microsoft.com/office/2007/relationships/hdphoto" Target="../media/image2.wdp"/><Relationship Id="rId6" Type="http://schemas.openxmlformats.org/officeDocument/2006/relationships/image" Target="../media/image1.png"/><Relationship Id="rId5" Type="http://schemas.openxmlformats.org/officeDocument/2006/relationships/tags" Target="../tags/tag80.xml"/><Relationship Id="rId4" Type="http://schemas.openxmlformats.org/officeDocument/2006/relationships/tags" Target="../tags/tag79.xml"/><Relationship Id="rId3" Type="http://schemas.openxmlformats.org/officeDocument/2006/relationships/tags" Target="../tags/tag78.xml"/><Relationship Id="rId2" Type="http://schemas.openxmlformats.org/officeDocument/2006/relationships/tags" Target="../tags/tag77.xml"/><Relationship Id="rId18" Type="http://schemas.openxmlformats.org/officeDocument/2006/relationships/tags" Target="../tags/tag90.xml"/><Relationship Id="rId17" Type="http://schemas.openxmlformats.org/officeDocument/2006/relationships/tags" Target="../tags/tag89.xml"/><Relationship Id="rId16" Type="http://schemas.openxmlformats.org/officeDocument/2006/relationships/tags" Target="../tags/tag88.xml"/><Relationship Id="rId15" Type="http://schemas.openxmlformats.org/officeDocument/2006/relationships/tags" Target="../tags/tag87.xml"/><Relationship Id="rId14" Type="http://schemas.openxmlformats.org/officeDocument/2006/relationships/tags" Target="../tags/tag86.xml"/><Relationship Id="rId13" Type="http://schemas.openxmlformats.org/officeDocument/2006/relationships/tags" Target="../tags/tag85.xml"/><Relationship Id="rId12" Type="http://schemas.openxmlformats.org/officeDocument/2006/relationships/tags" Target="../tags/tag84.xml"/><Relationship Id="rId11" Type="http://schemas.openxmlformats.org/officeDocument/2006/relationships/tags" Target="../tags/tag83.xml"/><Relationship Id="rId10" Type="http://schemas.openxmlformats.org/officeDocument/2006/relationships/tags" Target="../tags/tag8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0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38.xml"/><Relationship Id="rId8" Type="http://schemas.openxmlformats.org/officeDocument/2006/relationships/tags" Target="../tags/tag37.xml"/><Relationship Id="rId7" Type="http://schemas.openxmlformats.org/officeDocument/2006/relationships/tags" Target="../tags/tag36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4" Type="http://schemas.openxmlformats.org/officeDocument/2006/relationships/tags" Target="../tags/tag42.xml"/><Relationship Id="rId13" Type="http://schemas.openxmlformats.org/officeDocument/2006/relationships/tags" Target="../tags/tag41.xml"/><Relationship Id="rId12" Type="http://schemas.openxmlformats.org/officeDocument/2006/relationships/tags" Target="../tags/tag40.xml"/><Relationship Id="rId11" Type="http://schemas.openxmlformats.org/officeDocument/2006/relationships/tags" Target="../tags/tag39.xml"/><Relationship Id="rId10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49.xml"/><Relationship Id="rId7" Type="http://schemas.openxmlformats.org/officeDocument/2006/relationships/tags" Target="../tags/tag48.xml"/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57.xml"/><Relationship Id="rId8" Type="http://schemas.openxmlformats.org/officeDocument/2006/relationships/tags" Target="../tags/tag56.xml"/><Relationship Id="rId7" Type="http://schemas.openxmlformats.org/officeDocument/2006/relationships/tags" Target="../tags/tag55.xml"/><Relationship Id="rId6" Type="http://schemas.openxmlformats.org/officeDocument/2006/relationships/tags" Target="../tags/tag54.xml"/><Relationship Id="rId5" Type="http://schemas.openxmlformats.org/officeDocument/2006/relationships/tags" Target="../tags/tag53.xml"/><Relationship Id="rId4" Type="http://schemas.openxmlformats.org/officeDocument/2006/relationships/tags" Target="../tags/tag52.xml"/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0" Type="http://schemas.openxmlformats.org/officeDocument/2006/relationships/tags" Target="../tags/tag58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6" Type="http://schemas.openxmlformats.org/officeDocument/2006/relationships/tags" Target="../tags/tag63.xml"/><Relationship Id="rId5" Type="http://schemas.openxmlformats.org/officeDocument/2006/relationships/tags" Target="../tags/tag62.xml"/><Relationship Id="rId4" Type="http://schemas.openxmlformats.org/officeDocument/2006/relationships/tags" Target="../tags/tag61.xml"/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4" Type="http://schemas.openxmlformats.org/officeDocument/2006/relationships/tags" Target="../tags/tag66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5" Type="http://schemas.openxmlformats.org/officeDocument/2006/relationships/tags" Target="../tags/tag70.xml"/><Relationship Id="rId4" Type="http://schemas.openxmlformats.org/officeDocument/2006/relationships/tags" Target="../tags/tag69.xml"/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/>
          <p:cNvCxnSpPr/>
          <p:nvPr>
            <p:custDataLst>
              <p:tags r:id="rId2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3"/>
            </p:custDataLst>
          </p:nvPr>
        </p:nvCxnSpPr>
        <p:spPr>
          <a:xfrm>
            <a:off x="492369" y="62954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4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VCG41172951964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>
            <a:alphaModFix amt="14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-100000"/>
                    </a14:imgEffect>
                  </a14:imgLayer>
                </a14:imgProps>
              </a:ext>
            </a:extLst>
          </a:blip>
          <a:srcRect b="5546"/>
          <a:stretch>
            <a:fillRect/>
          </a:stretch>
        </p:blipFill>
        <p:spPr>
          <a:xfrm>
            <a:off x="9565991" y="3138078"/>
            <a:ext cx="2627604" cy="3719922"/>
          </a:xfrm>
          <a:prstGeom prst="rect">
            <a:avLst/>
          </a:prstGeom>
        </p:spPr>
      </p:pic>
      <p:sp>
        <p:nvSpPr>
          <p:cNvPr id="12" name="VCG211375358076"/>
          <p:cNvSpPr/>
          <p:nvPr>
            <p:custDataLst>
              <p:tags r:id="rId8"/>
            </p:custDataLst>
          </p:nvPr>
        </p:nvSpPr>
        <p:spPr>
          <a:xfrm>
            <a:off x="1710690" y="994410"/>
            <a:ext cx="2967990" cy="4873625"/>
          </a:xfrm>
          <a:prstGeom prst="roundRect">
            <a:avLst>
              <a:gd name="adj" fmla="val 50000"/>
            </a:avLst>
          </a:prstGeom>
          <a:blipFill>
            <a:blip r:embed="rId9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1" name="矩形: 圆角 8"/>
          <p:cNvSpPr/>
          <p:nvPr>
            <p:custDataLst>
              <p:tags r:id="rId10"/>
            </p:custDataLst>
          </p:nvPr>
        </p:nvSpPr>
        <p:spPr>
          <a:xfrm>
            <a:off x="1553845" y="874395"/>
            <a:ext cx="3237865" cy="513143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0" name="椭圆 9"/>
          <p:cNvSpPr/>
          <p:nvPr>
            <p:custDataLst>
              <p:tags r:id="rId11"/>
            </p:custDataLst>
          </p:nvPr>
        </p:nvSpPr>
        <p:spPr>
          <a:xfrm>
            <a:off x="4504055" y="1584960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26" name="椭圆 25"/>
          <p:cNvSpPr/>
          <p:nvPr>
            <p:custDataLst>
              <p:tags r:id="rId12"/>
            </p:custDataLst>
          </p:nvPr>
        </p:nvSpPr>
        <p:spPr>
          <a:xfrm>
            <a:off x="1486535" y="4551045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cxnSp>
        <p:nvCxnSpPr>
          <p:cNvPr id="17" name="直接连接符 16"/>
          <p:cNvCxnSpPr/>
          <p:nvPr>
            <p:custDataLst>
              <p:tags r:id="rId13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署名"/>
          <p:cNvSpPr txBox="1">
            <a:spLocks noGrp="1"/>
          </p:cNvSpPr>
          <p:nvPr>
            <p:ph type="body" idx="3"/>
            <p:custDataLst>
              <p:tags r:id="rId14"/>
            </p:custDataLst>
          </p:nvPr>
        </p:nvSpPr>
        <p:spPr>
          <a:xfrm>
            <a:off x="5806440" y="4565015"/>
            <a:ext cx="5532120" cy="127952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50000"/>
              </a:lnSpc>
              <a:buClrTx/>
              <a:buSzTx/>
              <a:buFontTx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accent1"/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>
              <a:lnSpc>
                <a:spcPct val="150000"/>
              </a:lnSpc>
            </a:pPr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8" name="副标题"/>
          <p:cNvSpPr txBox="1">
            <a:spLocks noGrp="1"/>
          </p:cNvSpPr>
          <p:nvPr>
            <p:ph type="body" idx="2" hasCustomPrompt="1"/>
            <p:custDataLst>
              <p:tags r:id="rId15"/>
            </p:custDataLst>
          </p:nvPr>
        </p:nvSpPr>
        <p:spPr>
          <a:xfrm>
            <a:off x="5806344" y="3570812"/>
            <a:ext cx="5518150" cy="543560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400" b="1" i="0" u="none" strike="noStrike" kern="1200" cap="none" spc="3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/>
            <a:r>
              <a:rPr>
                <a:sym typeface="+mn-ea"/>
              </a:rPr>
              <a:t>单击此处编辑母版副标题样式</a:t>
            </a:r>
            <a:endParaRPr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6"/>
            </p:custDataLst>
          </p:nvPr>
        </p:nvSpPr>
        <p:spPr>
          <a:xfrm>
            <a:off x="5806344" y="1303227"/>
            <a:ext cx="5532120" cy="2204085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sz="5400" b="1" i="0" u="none" strike="noStrike" kern="1200" cap="none" spc="300" normalizeH="0" baseline="0" noProof="1" dirty="0">
                <a:gradFill>
                  <a:gsLst>
                    <a:gs pos="100000">
                      <a:schemeClr val="accent1"/>
                    </a:gs>
                    <a:gs pos="0">
                      <a:schemeClr val="accent1">
                        <a:lumMod val="75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/>
            <a:r>
              <a:rPr>
                <a:sym typeface="+mn-ea"/>
              </a:rPr>
              <a:t>单击编辑标题</a:t>
            </a:r>
            <a:endParaRPr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7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8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9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副标题"/>
          <p:cNvSpPr txBox="1">
            <a:spLocks noGrp="1"/>
          </p:cNvSpPr>
          <p:nvPr>
            <p:ph type="body" idx="2" hasCustomPrompt="1"/>
            <p:custDataLst>
              <p:tags r:id="rId3"/>
            </p:custDataLst>
          </p:nvPr>
        </p:nvSpPr>
        <p:spPr>
          <a:xfrm>
            <a:off x="608400" y="1030605"/>
            <a:ext cx="10968990" cy="503555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0" i="0" u="none" strike="noStrike" kern="1200" cap="none" spc="3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/>
            <a:r>
              <a:rPr>
                <a:sym typeface="+mn-ea"/>
              </a:rPr>
              <a:t>单击此处编辑母版副标题样式</a:t>
            </a:r>
            <a:endParaRPr>
              <a:sym typeface="+mn-ea"/>
            </a:endParaRPr>
          </a:p>
        </p:txBody>
      </p:sp>
      <p:sp>
        <p:nvSpPr>
          <p:cNvPr id="6" name="标题"/>
          <p:cNvSpPr txBox="1">
            <a:spLocks noGrp="1"/>
          </p:cNvSpPr>
          <p:nvPr>
            <p:ph type="title" idx="1"/>
            <p:custDataLst>
              <p:tags r:id="rId4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/>
          <p:cNvCxnSpPr/>
          <p:nvPr>
            <p:custDataLst>
              <p:tags r:id="rId2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3"/>
            </p:custDataLst>
          </p:nvPr>
        </p:nvCxnSpPr>
        <p:spPr>
          <a:xfrm>
            <a:off x="492369" y="62954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>
            <p:custDataLst>
              <p:tags r:id="rId4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VCG41172951964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>
            <a:alphaModFix amt="14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-100000"/>
                    </a14:imgEffect>
                  </a14:imgLayer>
                </a14:imgProps>
              </a:ext>
            </a:extLst>
          </a:blip>
          <a:srcRect b="5546"/>
          <a:stretch>
            <a:fillRect/>
          </a:stretch>
        </p:blipFill>
        <p:spPr>
          <a:xfrm>
            <a:off x="9565991" y="3138078"/>
            <a:ext cx="2627604" cy="3719922"/>
          </a:xfrm>
          <a:prstGeom prst="rect">
            <a:avLst/>
          </a:prstGeom>
        </p:spPr>
      </p:pic>
      <p:sp>
        <p:nvSpPr>
          <p:cNvPr id="16" name="VCG211375358076"/>
          <p:cNvSpPr/>
          <p:nvPr>
            <p:custDataLst>
              <p:tags r:id="rId8"/>
            </p:custDataLst>
          </p:nvPr>
        </p:nvSpPr>
        <p:spPr>
          <a:xfrm>
            <a:off x="1710690" y="994410"/>
            <a:ext cx="2967990" cy="4873625"/>
          </a:xfrm>
          <a:prstGeom prst="roundRect">
            <a:avLst>
              <a:gd name="adj" fmla="val 50000"/>
            </a:avLst>
          </a:prstGeom>
          <a:blipFill>
            <a:blip r:embed="rId9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7" name="矩形: 圆角 16"/>
          <p:cNvSpPr/>
          <p:nvPr>
            <p:custDataLst>
              <p:tags r:id="rId10"/>
            </p:custDataLst>
          </p:nvPr>
        </p:nvSpPr>
        <p:spPr>
          <a:xfrm>
            <a:off x="1553845" y="874395"/>
            <a:ext cx="3237865" cy="513143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8" name="椭圆 17"/>
          <p:cNvSpPr/>
          <p:nvPr>
            <p:custDataLst>
              <p:tags r:id="rId11"/>
            </p:custDataLst>
          </p:nvPr>
        </p:nvSpPr>
        <p:spPr>
          <a:xfrm>
            <a:off x="4510405" y="1584960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F6FB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9" name="椭圆 18"/>
          <p:cNvSpPr/>
          <p:nvPr>
            <p:custDataLst>
              <p:tags r:id="rId12"/>
            </p:custDataLst>
          </p:nvPr>
        </p:nvSpPr>
        <p:spPr>
          <a:xfrm>
            <a:off x="1511935" y="4551045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F6FB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cxnSp>
        <p:nvCxnSpPr>
          <p:cNvPr id="20" name="直接连接符 19"/>
          <p:cNvCxnSpPr/>
          <p:nvPr>
            <p:custDataLst>
              <p:tags r:id="rId13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署名"/>
          <p:cNvSpPr txBox="1">
            <a:spLocks noGrp="1"/>
          </p:cNvSpPr>
          <p:nvPr>
            <p:ph type="body" idx="2"/>
            <p:custDataLst>
              <p:tags r:id="rId14"/>
            </p:custDataLst>
          </p:nvPr>
        </p:nvSpPr>
        <p:spPr>
          <a:xfrm>
            <a:off x="5807075" y="4437380"/>
            <a:ext cx="5518150" cy="135064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50000"/>
              </a:lnSpc>
              <a:buClrTx/>
              <a:buSzTx/>
              <a:buFontTx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accent1"/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>
              <a:lnSpc>
                <a:spcPct val="150000"/>
              </a:lnSpc>
            </a:pPr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5"/>
            </p:custDataLst>
          </p:nvPr>
        </p:nvSpPr>
        <p:spPr>
          <a:xfrm>
            <a:off x="5793009" y="1584960"/>
            <a:ext cx="5532120" cy="2480842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sz="8000" b="1" i="0" u="none" strike="noStrike" kern="1200" cap="none" spc="300" normalizeH="0" baseline="0" noProof="1" dirty="0">
                <a:gradFill>
                  <a:gsLst>
                    <a:gs pos="100000">
                      <a:schemeClr val="accent1"/>
                    </a:gs>
                    <a:gs pos="0">
                      <a:schemeClr val="accent1">
                        <a:lumMod val="75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文"/>
          <p:cNvSpPr txBox="1">
            <a:spLocks noGrp="1"/>
          </p:cNvSpPr>
          <p:nvPr>
            <p:ph idx="3"/>
            <p:custDataLst>
              <p:tags r:id="rId2"/>
            </p:custDataLst>
          </p:nvPr>
        </p:nvSpPr>
        <p:spPr>
          <a:xfrm>
            <a:off x="608330" y="1289050"/>
            <a:ext cx="1096899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>
              <a:defRPr dirty="0">
                <a:latin typeface="+mn-ea"/>
                <a:ea typeface="+mn-ea"/>
                <a:sym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单击此处编辑母版文本样式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第二级</a:t>
            </a:r>
            <a:endParaRPr lang="zh-CN" altLang="en-US" dirty="0">
              <a:sym typeface="+mn-ea"/>
            </a:endParaRPr>
          </a:p>
          <a:p>
            <a:pPr lvl="2"/>
            <a:r>
              <a:rPr lang="zh-CN" altLang="en-US" dirty="0">
                <a:sym typeface="+mn-ea"/>
              </a:rPr>
              <a:t>第三级</a:t>
            </a:r>
            <a:endParaRPr lang="zh-CN" altLang="en-US" dirty="0">
              <a:sym typeface="+mn-ea"/>
            </a:endParaRPr>
          </a:p>
          <a:p>
            <a:pPr lvl="3"/>
            <a:r>
              <a:rPr lang="zh-CN" altLang="en-US" dirty="0">
                <a:sym typeface="+mn-ea"/>
              </a:rPr>
              <a:t>第四级</a:t>
            </a:r>
            <a:endParaRPr lang="zh-CN" altLang="en-US" dirty="0">
              <a:sym typeface="+mn-ea"/>
            </a:endParaRPr>
          </a:p>
          <a:p>
            <a:pPr lvl="4"/>
            <a:r>
              <a:rPr lang="zh-CN" altLang="en-US">
                <a:sym typeface="+mn-ea"/>
              </a:rPr>
              <a:t>第五级</a:t>
            </a:r>
            <a:endParaRPr lang="zh-CN" altLang="en-US" dirty="0">
              <a:sym typeface="+mn-ea"/>
            </a:endParaRPr>
          </a:p>
        </p:txBody>
      </p:sp>
      <p:sp>
        <p:nvSpPr>
          <p:cNvPr id="8" name="标题"/>
          <p:cNvSpPr txBox="1">
            <a:spLocks noGrp="1"/>
          </p:cNvSpPr>
          <p:nvPr>
            <p:ph type="title" idx="2"/>
            <p:custDataLst>
              <p:tags r:id="rId3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1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cxnSp>
        <p:nvCxnSpPr>
          <p:cNvPr id="7" name="直接连接符 6"/>
          <p:cNvCxnSpPr/>
          <p:nvPr>
            <p:custDataLst>
              <p:tags r:id="rId4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/>
          <p:cNvCxnSpPr/>
          <p:nvPr>
            <p:custDataLst>
              <p:tags r:id="rId2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>
            <p:custDataLst>
              <p:tags r:id="rId3"/>
            </p:custDataLst>
          </p:nvPr>
        </p:nvCxnSpPr>
        <p:spPr>
          <a:xfrm>
            <a:off x="492369" y="62319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>
            <p:custDataLst>
              <p:tags r:id="rId4"/>
            </p:custDataLst>
          </p:nvPr>
        </p:nvCxnSpPr>
        <p:spPr>
          <a:xfrm flipV="1">
            <a:off x="2926080" y="604911"/>
            <a:ext cx="0" cy="562707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"/>
          <p:cNvSpPr txBox="1">
            <a:spLocks noGrp="1"/>
          </p:cNvSpPr>
          <p:nvPr>
            <p:ph type="title" idx="3" hasCustomPrompt="1"/>
            <p:custDataLst>
              <p:tags r:id="rId5"/>
            </p:custDataLst>
          </p:nvPr>
        </p:nvSpPr>
        <p:spPr>
          <a:xfrm>
            <a:off x="551815" y="1823085"/>
            <a:ext cx="2317115" cy="2828925"/>
          </a:xfrm>
          <a:prstGeom prst="rect">
            <a:avLst/>
          </a:prstGeom>
          <a:noFill/>
        </p:spPr>
        <p:txBody>
          <a:bodyPr vert="eaVert" wrap="square" lIns="0" tIns="0" rIns="0" bIns="0" rtlCol="0" anchor="ctr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20000"/>
              </a:lnSpc>
              <a:buClrTx/>
              <a:buSzTx/>
              <a:buFontTx/>
              <a:buNone/>
              <a:defRPr kumimoji="0" lang="zh-CN" altLang="en-US" sz="9600" b="0" i="0" u="none" strike="noStrike" kern="1200" cap="none" spc="300" normalizeH="0" baseline="0" noProof="1" dirty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alpha val="71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 algn="ctr">
              <a:lnSpc>
                <a:spcPct val="120000"/>
              </a:lnSpc>
            </a:pPr>
            <a:r>
              <a:rPr>
                <a:sym typeface="+mn-ea"/>
              </a:rPr>
              <a:t>标题</a:t>
            </a:r>
            <a:endParaRPr>
              <a:sym typeface="+mn-ea"/>
            </a:endParaRPr>
          </a:p>
        </p:txBody>
      </p:sp>
      <p:cxnSp>
        <p:nvCxnSpPr>
          <p:cNvPr id="18" name="直接连接符 17"/>
          <p:cNvCxnSpPr/>
          <p:nvPr>
            <p:custDataLst>
              <p:tags r:id="rId6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7"/>
            </p:custDataLst>
          </p:nvPr>
        </p:nvCxnSpPr>
        <p:spPr>
          <a:xfrm>
            <a:off x="505167" y="567342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/>
          <p:cNvCxnSpPr/>
          <p:nvPr>
            <p:custDataLst>
              <p:tags r:id="rId2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>
            <p:custDataLst>
              <p:tags r:id="rId3"/>
            </p:custDataLst>
          </p:nvPr>
        </p:nvCxnSpPr>
        <p:spPr>
          <a:xfrm>
            <a:off x="492369" y="62319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4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5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标题"/>
          <p:cNvSpPr txBox="1">
            <a:spLocks noGrp="1"/>
          </p:cNvSpPr>
          <p:nvPr>
            <p:ph type="title" idx="5"/>
            <p:custDataLst>
              <p:tags r:id="rId6"/>
            </p:custDataLst>
          </p:nvPr>
        </p:nvSpPr>
        <p:spPr>
          <a:xfrm>
            <a:off x="2587943" y="3900842"/>
            <a:ext cx="7016115" cy="1617307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sz="3600" b="0" i="0" u="none" strike="noStrike" kern="1200" cap="none" spc="300" normalizeH="0" baseline="0" noProof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j-ea"/>
              </a:defRPr>
            </a:lvl1pPr>
          </a:lstStyle>
          <a:p>
            <a:pPr lvl="0" algn="ctr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8" name="矩形: 圆角 5"/>
          <p:cNvSpPr/>
          <p:nvPr>
            <p:custDataLst>
              <p:tags r:id="rId7"/>
            </p:custDataLst>
          </p:nvPr>
        </p:nvSpPr>
        <p:spPr>
          <a:xfrm rot="16200000">
            <a:off x="4876165" y="328930"/>
            <a:ext cx="2439670" cy="403733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9" name="椭圆 8"/>
          <p:cNvSpPr/>
          <p:nvPr>
            <p:custDataLst>
              <p:tags r:id="rId8"/>
            </p:custDataLst>
          </p:nvPr>
        </p:nvSpPr>
        <p:spPr>
          <a:xfrm rot="16200000">
            <a:off x="4639945" y="1193165"/>
            <a:ext cx="155575" cy="16256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2" name="VCG211375358076"/>
          <p:cNvSpPr/>
          <p:nvPr>
            <p:custDataLst>
              <p:tags r:id="rId9"/>
            </p:custDataLst>
          </p:nvPr>
        </p:nvSpPr>
        <p:spPr>
          <a:xfrm>
            <a:off x="4265295" y="1339850"/>
            <a:ext cx="3661410" cy="2063750"/>
          </a:xfrm>
          <a:prstGeom prst="roundRect">
            <a:avLst>
              <a:gd name="adj" fmla="val 50000"/>
            </a:avLst>
          </a:prstGeom>
          <a:blipFill>
            <a:blip r:embed="rId10"/>
            <a:stretch>
              <a:fillRect t="-329" b="-19100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MiSans Normal" panose="00000500000000000000" pitchFamily="2" charset="-122"/>
            </a:endParaRPr>
          </a:p>
        </p:txBody>
      </p:sp>
      <p:sp>
        <p:nvSpPr>
          <p:cNvPr id="7" name="节编号"/>
          <p:cNvSpPr txBox="1">
            <a:spLocks noGrp="1"/>
          </p:cNvSpPr>
          <p:nvPr>
            <p:ph type="body" idx="1" hasCustomPrompt="1"/>
            <p:custDataLst>
              <p:tags r:id="rId11"/>
            </p:custDataLst>
          </p:nvPr>
        </p:nvSpPr>
        <p:spPr>
          <a:xfrm>
            <a:off x="5276215" y="1837055"/>
            <a:ext cx="1610995" cy="11811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altLang="zh-CN" sz="9600" b="1" i="0" u="none" strike="noStrike" kern="1200" cap="none" spc="300" normalizeH="0" baseline="0" noProof="1" dirty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54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ctr"/>
            <a:r>
              <a:rPr dirty="0" err="1">
                <a:sym typeface="+mn-ea"/>
              </a:rPr>
              <a:t>编号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标题和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10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正文"/>
          <p:cNvSpPr txBox="1">
            <a:spLocks noGrp="1"/>
          </p:cNvSpPr>
          <p:nvPr>
            <p:ph idx="3"/>
            <p:custDataLst>
              <p:tags r:id="rId3"/>
            </p:custDataLst>
          </p:nvPr>
        </p:nvSpPr>
        <p:spPr>
          <a:xfrm>
            <a:off x="6400800" y="1289050"/>
            <a:ext cx="517652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9" name="正文"/>
          <p:cNvSpPr txBox="1">
            <a:spLocks noGrp="1"/>
          </p:cNvSpPr>
          <p:nvPr>
            <p:ph idx="2"/>
            <p:custDataLst>
              <p:tags r:id="rId4"/>
            </p:custDataLst>
          </p:nvPr>
        </p:nvSpPr>
        <p:spPr>
          <a:xfrm>
            <a:off x="608330" y="1289050"/>
            <a:ext cx="517652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8" name="标题"/>
          <p:cNvSpPr txBox="1">
            <a:spLocks noGrp="1"/>
          </p:cNvSpPr>
          <p:nvPr>
            <p:ph type="title" idx="1"/>
            <p:custDataLst>
              <p:tags r:id="rId5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标题和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正文"/>
          <p:cNvSpPr txBox="1">
            <a:spLocks noGrp="1"/>
          </p:cNvSpPr>
          <p:nvPr>
            <p:ph idx="5"/>
            <p:custDataLst>
              <p:tags r:id="rId3"/>
            </p:custDataLst>
          </p:nvPr>
        </p:nvSpPr>
        <p:spPr>
          <a:xfrm>
            <a:off x="62352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13" name="标题"/>
          <p:cNvSpPr txBox="1">
            <a:spLocks noGrp="1"/>
          </p:cNvSpPr>
          <p:nvPr>
            <p:ph type="title" idx="4"/>
            <p:custDataLst>
              <p:tags r:id="rId4"/>
            </p:custDataLst>
          </p:nvPr>
        </p:nvSpPr>
        <p:spPr>
          <a:xfrm>
            <a:off x="6235065" y="1353185"/>
            <a:ext cx="5342255" cy="47625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12" name="正文"/>
          <p:cNvSpPr txBox="1">
            <a:spLocks noGrp="1"/>
          </p:cNvSpPr>
          <p:nvPr>
            <p:ph idx="3"/>
            <p:custDataLst>
              <p:tags r:id="rId5"/>
            </p:custDataLst>
          </p:nvPr>
        </p:nvSpPr>
        <p:spPr>
          <a:xfrm>
            <a:off x="6084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11" name="标题"/>
          <p:cNvSpPr txBox="1">
            <a:spLocks noGrp="1"/>
          </p:cNvSpPr>
          <p:nvPr>
            <p:ph type="title" idx="2"/>
            <p:custDataLst>
              <p:tags r:id="rId6"/>
            </p:custDataLst>
          </p:nvPr>
        </p:nvSpPr>
        <p:spPr>
          <a:xfrm>
            <a:off x="608330" y="1353185"/>
            <a:ext cx="5342255" cy="47625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10" name="标题"/>
          <p:cNvSpPr txBox="1">
            <a:spLocks noGrp="1"/>
          </p:cNvSpPr>
          <p:nvPr>
            <p:ph type="title" idx="1"/>
            <p:custDataLst>
              <p:tags r:id="rId7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"/>
          <p:cNvSpPr txBox="1">
            <a:spLocks noGrp="1"/>
          </p:cNvSpPr>
          <p:nvPr>
            <p:ph type="title" idx="1"/>
            <p:custDataLst>
              <p:tags r:id="rId3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文"/>
          <p:cNvSpPr txBox="1"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330" y="608330"/>
            <a:ext cx="10968990" cy="564832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97.xml"/><Relationship Id="rId17" Type="http://schemas.openxmlformats.org/officeDocument/2006/relationships/tags" Target="../tags/tag96.xml"/><Relationship Id="rId16" Type="http://schemas.openxmlformats.org/officeDocument/2006/relationships/tags" Target="../tags/tag95.xml"/><Relationship Id="rId15" Type="http://schemas.openxmlformats.org/officeDocument/2006/relationships/tags" Target="../tags/tag94.xml"/><Relationship Id="rId14" Type="http://schemas.openxmlformats.org/officeDocument/2006/relationships/tags" Target="../tags/tag93.xml"/><Relationship Id="rId13" Type="http://schemas.openxmlformats.org/officeDocument/2006/relationships/tags" Target="../tags/tag92.xml"/><Relationship Id="rId12" Type="http://schemas.openxmlformats.org/officeDocument/2006/relationships/tags" Target="../tags/tag9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>
            <p:custDataLst>
              <p:tags r:id="rId1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日期占位符 9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idx="21"/>
            <p:custDataLst>
              <p:tags r:id="rId16"/>
            </p:custDataLst>
          </p:nvPr>
        </p:nvSpPr>
        <p:spPr>
          <a:xfrm>
            <a:off x="608330" y="1359535"/>
            <a:ext cx="10968990" cy="480758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/>
          <a:p>
            <a:pPr marR="0" lvl="0">
              <a:buClrTx/>
              <a:buSzTx/>
            </a:pPr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marR="0" lvl="1">
              <a:tabLst>
                <a:tab pos="1609725" algn="l"/>
              </a:tabLst>
            </a:pPr>
            <a:r>
              <a:rPr lang="zh-CN" altLang="en-US" dirty="0"/>
              <a:t>二级</a:t>
            </a:r>
            <a:endParaRPr lang="zh-CN" altLang="en-US" dirty="0"/>
          </a:p>
          <a:p>
            <a:pPr marR="0" lvl="2"/>
            <a:r>
              <a:rPr lang="zh-CN" altLang="en-US" dirty="0"/>
              <a:t>三级</a:t>
            </a:r>
            <a:endParaRPr lang="zh-CN" altLang="en-US" dirty="0"/>
          </a:p>
          <a:p>
            <a:pPr marR="0" lvl="3"/>
            <a:r>
              <a:rPr lang="zh-CN" altLang="en-US" dirty="0"/>
              <a:t>四级</a:t>
            </a:r>
            <a:endParaRPr lang="zh-CN" altLang="en-US" dirty="0"/>
          </a:p>
          <a:p>
            <a:pPr marR="0"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3" name="标题占位符 2"/>
          <p:cNvSpPr>
            <a:spLocks noGrp="1"/>
          </p:cNvSpPr>
          <p:nvPr>
            <p:ph type="title"/>
            <p:custDataLst>
              <p:tags r:id="rId17"/>
            </p:custDataLst>
          </p:nvPr>
        </p:nvSpPr>
        <p:spPr>
          <a:xfrm>
            <a:off x="614680" y="365126"/>
            <a:ext cx="10962640" cy="596762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marL="0" marR="0" lvl="0">
              <a:buClrTx/>
              <a:buSzTx/>
              <a:buFontTx/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" name="KSO_TEMPLATE" hidden="1"/>
          <p:cNvSpPr/>
          <p:nvPr userDrawn="1"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kumimoji="0" lang="zh-CN" altLang="en-US" sz="3600" b="1" i="0" u="none" strike="noStrike" kern="1200" cap="none" spc="300" normalizeH="0" baseline="0" dirty="0" smtClean="0">
          <a:ln>
            <a:noFill/>
            <a:prstDash val="sysDot"/>
          </a:ln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2700000" scaled="0"/>
          </a:gradFill>
          <a:uFillTx/>
          <a:latin typeface="+mj-ea"/>
          <a:ea typeface="+mj-ea"/>
          <a:cs typeface="MiSans Normal" panose="00000500000000000000" pitchFamily="2" charset="-122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kumimoji="0" lang="zh-CN" altLang="en-US" sz="1800" b="0" i="0" u="none" strike="noStrike" kern="1200" cap="none" spc="150" normalizeH="0" baseline="0" noProof="1" dirty="0">
          <a:ln>
            <a:noFill/>
            <a:prstDash val="sysDot"/>
          </a:ln>
          <a:solidFill>
            <a:schemeClr val="tx1">
              <a:lumMod val="75000"/>
              <a:lumOff val="25000"/>
            </a:schemeClr>
          </a:solidFill>
          <a:uFillTx/>
          <a:latin typeface="+mn-ea"/>
          <a:ea typeface="+mn-ea"/>
          <a:cs typeface="MiSans Normal" panose="00000500000000000000" pitchFamily="2" charset="-122"/>
          <a:sym typeface="+mn-ea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kumimoji="0" lang="zh-CN" altLang="en-US" sz="16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kumimoji="0" lang="zh-CN" altLang="en-US" sz="16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kumimoji="0" lang="zh-CN" altLang="en-US" sz="14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kumimoji="0" lang="zh-CN" altLang="en-US" sz="14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100.xml"/><Relationship Id="rId2" Type="http://schemas.openxmlformats.org/officeDocument/2006/relationships/tags" Target="../tags/tag99.xml"/><Relationship Id="rId1" Type="http://schemas.openxmlformats.org/officeDocument/2006/relationships/tags" Target="../tags/tag98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9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34.emf"/><Relationship Id="rId3" Type="http://schemas.openxmlformats.org/officeDocument/2006/relationships/oleObject" Target="../embeddings/oleObject31.bin"/><Relationship Id="rId2" Type="http://schemas.openxmlformats.org/officeDocument/2006/relationships/image" Target="../media/image33.emf"/><Relationship Id="rId1" Type="http://schemas.openxmlformats.org/officeDocument/2006/relationships/oleObject" Target="../embeddings/oleObject30.bin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0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5.emf"/><Relationship Id="rId1" Type="http://schemas.openxmlformats.org/officeDocument/2006/relationships/oleObject" Target="../embeddings/oleObject32.bin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1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6.emf"/><Relationship Id="rId1" Type="http://schemas.openxmlformats.org/officeDocument/2006/relationships/oleObject" Target="../embeddings/oleObject33.bin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2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38.emf"/><Relationship Id="rId3" Type="http://schemas.openxmlformats.org/officeDocument/2006/relationships/oleObject" Target="../embeddings/oleObject35.bin"/><Relationship Id="rId2" Type="http://schemas.openxmlformats.org/officeDocument/2006/relationships/image" Target="../media/image37.emf"/><Relationship Id="rId1" Type="http://schemas.openxmlformats.org/officeDocument/2006/relationships/oleObject" Target="../embeddings/oleObject34.bin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3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40.emf"/><Relationship Id="rId3" Type="http://schemas.openxmlformats.org/officeDocument/2006/relationships/oleObject" Target="../embeddings/oleObject37.bin"/><Relationship Id="rId2" Type="http://schemas.openxmlformats.org/officeDocument/2006/relationships/image" Target="../media/image39.emf"/><Relationship Id="rId1" Type="http://schemas.openxmlformats.org/officeDocument/2006/relationships/oleObject" Target="../embeddings/oleObject36.bin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4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1.emf"/><Relationship Id="rId1" Type="http://schemas.openxmlformats.org/officeDocument/2006/relationships/oleObject" Target="../embeddings/oleObject38.bin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5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2.emf"/><Relationship Id="rId1" Type="http://schemas.openxmlformats.org/officeDocument/2006/relationships/oleObject" Target="../embeddings/oleObject39.bin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6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3.emf"/><Relationship Id="rId1" Type="http://schemas.openxmlformats.org/officeDocument/2006/relationships/oleObject" Target="../embeddings/oleObject40.bin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7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4.emf"/><Relationship Id="rId1" Type="http://schemas.openxmlformats.org/officeDocument/2006/relationships/oleObject" Target="../embeddings/oleObject41.bin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8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5.emf"/><Relationship Id="rId1" Type="http://schemas.openxmlformats.org/officeDocument/2006/relationships/oleObject" Target="../embeddings/oleObject42.bin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5.e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4.emf"/><Relationship Id="rId1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9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6.emf"/><Relationship Id="rId1" Type="http://schemas.openxmlformats.org/officeDocument/2006/relationships/oleObject" Target="../embeddings/oleObject43.bin"/></Relationships>
</file>

<file path=ppt/slides/_rels/slide21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0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48.emf"/><Relationship Id="rId3" Type="http://schemas.openxmlformats.org/officeDocument/2006/relationships/oleObject" Target="../embeddings/oleObject45.bin"/><Relationship Id="rId2" Type="http://schemas.openxmlformats.org/officeDocument/2006/relationships/image" Target="../media/image47.emf"/><Relationship Id="rId1" Type="http://schemas.openxmlformats.org/officeDocument/2006/relationships/oleObject" Target="../embeddings/oleObject44.bin"/></Relationships>
</file>

<file path=ppt/slides/_rels/slide22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21.vml"/><Relationship Id="rId4" Type="http://schemas.openxmlformats.org/officeDocument/2006/relationships/slideLayout" Target="../slideLayouts/slideLayout8.xml"/><Relationship Id="rId3" Type="http://schemas.openxmlformats.org/officeDocument/2006/relationships/image" Target="../media/image50.png"/><Relationship Id="rId2" Type="http://schemas.openxmlformats.org/officeDocument/2006/relationships/image" Target="../media/image49.emf"/><Relationship Id="rId1" Type="http://schemas.openxmlformats.org/officeDocument/2006/relationships/oleObject" Target="../embeddings/oleObject46.bin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2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51.emf"/><Relationship Id="rId1" Type="http://schemas.openxmlformats.org/officeDocument/2006/relationships/oleObject" Target="../embeddings/oleObject47.bin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3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52.emf"/><Relationship Id="rId1" Type="http://schemas.openxmlformats.org/officeDocument/2006/relationships/oleObject" Target="../embeddings/oleObject48.bin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4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53.emf"/><Relationship Id="rId1" Type="http://schemas.openxmlformats.org/officeDocument/2006/relationships/oleObject" Target="../embeddings/oleObject49.bin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5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54.emf"/><Relationship Id="rId1" Type="http://schemas.openxmlformats.org/officeDocument/2006/relationships/oleObject" Target="../embeddings/oleObject50.bin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6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55.emf"/><Relationship Id="rId1" Type="http://schemas.openxmlformats.org/officeDocument/2006/relationships/oleObject" Target="../embeddings/oleObject51.bin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7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56.emf"/><Relationship Id="rId1" Type="http://schemas.openxmlformats.org/officeDocument/2006/relationships/oleObject" Target="../embeddings/oleObject52.bin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8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57.emf"/><Relationship Id="rId1" Type="http://schemas.openxmlformats.org/officeDocument/2006/relationships/oleObject" Target="../embeddings/oleObject53.bin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.bin"/><Relationship Id="rId8" Type="http://schemas.openxmlformats.org/officeDocument/2006/relationships/image" Target="../media/image9.emf"/><Relationship Id="rId7" Type="http://schemas.openxmlformats.org/officeDocument/2006/relationships/oleObject" Target="../embeddings/oleObject6.bin"/><Relationship Id="rId6" Type="http://schemas.openxmlformats.org/officeDocument/2006/relationships/image" Target="../media/image8.e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7.emf"/><Relationship Id="rId3" Type="http://schemas.openxmlformats.org/officeDocument/2006/relationships/oleObject" Target="../embeddings/oleObject4.bin"/><Relationship Id="rId2" Type="http://schemas.openxmlformats.org/officeDocument/2006/relationships/image" Target="../media/image6.emf"/><Relationship Id="rId14" Type="http://schemas.openxmlformats.org/officeDocument/2006/relationships/vmlDrawing" Target="../drawings/vmlDrawing2.vml"/><Relationship Id="rId13" Type="http://schemas.openxmlformats.org/officeDocument/2006/relationships/slideLayout" Target="../slideLayouts/slideLayout8.xml"/><Relationship Id="rId12" Type="http://schemas.openxmlformats.org/officeDocument/2006/relationships/image" Target="../media/image11.emf"/><Relationship Id="rId11" Type="http://schemas.openxmlformats.org/officeDocument/2006/relationships/oleObject" Target="../embeddings/oleObject8.bin"/><Relationship Id="rId10" Type="http://schemas.openxmlformats.org/officeDocument/2006/relationships/image" Target="../media/image10.emf"/><Relationship Id="rId1" Type="http://schemas.openxmlformats.org/officeDocument/2006/relationships/oleObject" Target="../embeddings/oleObject3.bin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9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58.emf"/><Relationship Id="rId1" Type="http://schemas.openxmlformats.org/officeDocument/2006/relationships/oleObject" Target="../embeddings/oleObject54.bin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0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59.emf"/><Relationship Id="rId1" Type="http://schemas.openxmlformats.org/officeDocument/2006/relationships/oleObject" Target="../embeddings/oleObject55.bin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1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60.emf"/><Relationship Id="rId1" Type="http://schemas.openxmlformats.org/officeDocument/2006/relationships/oleObject" Target="../embeddings/oleObject56.bin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2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61.emf"/><Relationship Id="rId1" Type="http://schemas.openxmlformats.org/officeDocument/2006/relationships/oleObject" Target="../embeddings/oleObject57.bin"/></Relationships>
</file>

<file path=ppt/slides/_rels/slide3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3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62.emf"/><Relationship Id="rId1" Type="http://schemas.openxmlformats.org/officeDocument/2006/relationships/oleObject" Target="../embeddings/oleObject58.bin"/></Relationships>
</file>

<file path=ppt/slides/_rels/slide3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4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63.emf"/><Relationship Id="rId1" Type="http://schemas.openxmlformats.org/officeDocument/2006/relationships/oleObject" Target="../embeddings/oleObject59.bin"/></Relationships>
</file>

<file path=ppt/slides/_rels/slide3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5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64.emf"/><Relationship Id="rId1" Type="http://schemas.openxmlformats.org/officeDocument/2006/relationships/oleObject" Target="../embeddings/oleObject60.bin"/></Relationships>
</file>

<file path=ppt/slides/_rels/slide3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1.xml"/><Relationship Id="rId2" Type="http://schemas.openxmlformats.org/officeDocument/2006/relationships/tags" Target="../tags/tag102.xml"/><Relationship Id="rId1" Type="http://schemas.openxmlformats.org/officeDocument/2006/relationships/tags" Target="../tags/tag101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3.bin"/><Relationship Id="rId8" Type="http://schemas.openxmlformats.org/officeDocument/2006/relationships/image" Target="../media/image15.emf"/><Relationship Id="rId7" Type="http://schemas.openxmlformats.org/officeDocument/2006/relationships/oleObject" Target="../embeddings/oleObject12.bin"/><Relationship Id="rId6" Type="http://schemas.openxmlformats.org/officeDocument/2006/relationships/image" Target="../media/image14.e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3.emf"/><Relationship Id="rId3" Type="http://schemas.openxmlformats.org/officeDocument/2006/relationships/oleObject" Target="../embeddings/oleObject10.bin"/><Relationship Id="rId2" Type="http://schemas.openxmlformats.org/officeDocument/2006/relationships/image" Target="../media/image12.emf"/><Relationship Id="rId12" Type="http://schemas.openxmlformats.org/officeDocument/2006/relationships/vmlDrawing" Target="../drawings/vmlDrawing3.vml"/><Relationship Id="rId11" Type="http://schemas.openxmlformats.org/officeDocument/2006/relationships/slideLayout" Target="../slideLayouts/slideLayout8.xml"/><Relationship Id="rId10" Type="http://schemas.openxmlformats.org/officeDocument/2006/relationships/image" Target="../media/image16.emf"/><Relationship Id="rId1" Type="http://schemas.openxmlformats.org/officeDocument/2006/relationships/oleObject" Target="../embeddings/oleObject9.bin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8.bin"/><Relationship Id="rId8" Type="http://schemas.openxmlformats.org/officeDocument/2006/relationships/image" Target="../media/image20.emf"/><Relationship Id="rId7" Type="http://schemas.openxmlformats.org/officeDocument/2006/relationships/oleObject" Target="../embeddings/oleObject17.bin"/><Relationship Id="rId6" Type="http://schemas.openxmlformats.org/officeDocument/2006/relationships/image" Target="../media/image19.e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18.emf"/><Relationship Id="rId3" Type="http://schemas.openxmlformats.org/officeDocument/2006/relationships/oleObject" Target="../embeddings/oleObject15.bin"/><Relationship Id="rId2" Type="http://schemas.openxmlformats.org/officeDocument/2006/relationships/image" Target="../media/image17.emf"/><Relationship Id="rId16" Type="http://schemas.openxmlformats.org/officeDocument/2006/relationships/vmlDrawing" Target="../drawings/vmlDrawing4.vml"/><Relationship Id="rId15" Type="http://schemas.openxmlformats.org/officeDocument/2006/relationships/slideLayout" Target="../slideLayouts/slideLayout8.xml"/><Relationship Id="rId14" Type="http://schemas.openxmlformats.org/officeDocument/2006/relationships/image" Target="../media/image23.emf"/><Relationship Id="rId13" Type="http://schemas.openxmlformats.org/officeDocument/2006/relationships/oleObject" Target="../embeddings/oleObject20.bin"/><Relationship Id="rId12" Type="http://schemas.openxmlformats.org/officeDocument/2006/relationships/image" Target="../media/image22.emf"/><Relationship Id="rId11" Type="http://schemas.openxmlformats.org/officeDocument/2006/relationships/oleObject" Target="../embeddings/oleObject19.bin"/><Relationship Id="rId10" Type="http://schemas.openxmlformats.org/officeDocument/2006/relationships/image" Target="../media/image21.emf"/><Relationship Id="rId1" Type="http://schemas.openxmlformats.org/officeDocument/2006/relationships/oleObject" Target="../embeddings/oleObject14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5.vml"/><Relationship Id="rId7" Type="http://schemas.openxmlformats.org/officeDocument/2006/relationships/slideLayout" Target="../slideLayouts/slideLayout8.xml"/><Relationship Id="rId6" Type="http://schemas.openxmlformats.org/officeDocument/2006/relationships/image" Target="../media/image26.e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25.emf"/><Relationship Id="rId3" Type="http://schemas.openxmlformats.org/officeDocument/2006/relationships/oleObject" Target="../embeddings/oleObject22.bin"/><Relationship Id="rId2" Type="http://schemas.openxmlformats.org/officeDocument/2006/relationships/image" Target="../media/image24.emf"/><Relationship Id="rId1" Type="http://schemas.openxmlformats.org/officeDocument/2006/relationships/oleObject" Target="../embeddings/oleObject21.bin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6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28.emf"/><Relationship Id="rId3" Type="http://schemas.openxmlformats.org/officeDocument/2006/relationships/oleObject" Target="../embeddings/oleObject25.bin"/><Relationship Id="rId2" Type="http://schemas.openxmlformats.org/officeDocument/2006/relationships/image" Target="../media/image27.emf"/><Relationship Id="rId1" Type="http://schemas.openxmlformats.org/officeDocument/2006/relationships/oleObject" Target="../embeddings/oleObject24.bin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7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30.emf"/><Relationship Id="rId3" Type="http://schemas.openxmlformats.org/officeDocument/2006/relationships/oleObject" Target="../embeddings/oleObject27.bin"/><Relationship Id="rId2" Type="http://schemas.openxmlformats.org/officeDocument/2006/relationships/image" Target="../media/image29.emf"/><Relationship Id="rId1" Type="http://schemas.openxmlformats.org/officeDocument/2006/relationships/oleObject" Target="../embeddings/oleObject26.bin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8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32.emf"/><Relationship Id="rId3" Type="http://schemas.openxmlformats.org/officeDocument/2006/relationships/oleObject" Target="../embeddings/oleObject29.bin"/><Relationship Id="rId2" Type="http://schemas.openxmlformats.org/officeDocument/2006/relationships/image" Target="../media/image31.emf"/><Relationship Id="rId1" Type="http://schemas.openxmlformats.org/officeDocument/2006/relationships/oleObject" Target="../embeddings/oleObject28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idx="3"/>
            <p:custDataLst>
              <p:tags r:id="rId1"/>
            </p:custDataLst>
          </p:nvPr>
        </p:nvSpPr>
        <p:spPr>
          <a:xfrm>
            <a:off x="5358765" y="3169285"/>
            <a:ext cx="5999480" cy="1279525"/>
          </a:xfrm>
        </p:spPr>
        <p:txBody>
          <a:bodyPr>
            <a:normAutofit lnSpcReduction="20000"/>
          </a:bodyPr>
          <a:lstStyle/>
          <a:p>
            <a:r>
              <a:rPr lang="zh-CN" altLang="en-US" sz="3200"/>
              <a:t>课时</a:t>
            </a:r>
            <a:r>
              <a:rPr lang="en-US" altLang="zh-CN" sz="3200"/>
              <a:t>7  </a:t>
            </a:r>
            <a:r>
              <a:rPr lang="zh-CN" altLang="en-US" sz="3200"/>
              <a:t>正态分布</a:t>
            </a:r>
            <a:endParaRPr lang="zh-CN" altLang="en-US" sz="3200"/>
          </a:p>
        </p:txBody>
      </p:sp>
      <p:sp>
        <p:nvSpPr>
          <p:cNvPr id="7" name="文本占位符 6"/>
          <p:cNvSpPr>
            <a:spLocks noGrp="1"/>
          </p:cNvSpPr>
          <p:nvPr>
            <p:ph type="body" idx="2"/>
            <p:custDataLst>
              <p:tags r:id="rId2"/>
            </p:custDataLst>
          </p:nvPr>
        </p:nvSpPr>
        <p:spPr>
          <a:xfrm>
            <a:off x="5372735" y="2330450"/>
            <a:ext cx="6259830" cy="543560"/>
          </a:xfrm>
        </p:spPr>
        <p:txBody>
          <a:bodyPr>
            <a:noAutofit/>
          </a:bodyPr>
          <a:lstStyle/>
          <a:p>
            <a:r>
              <a:rPr lang="zh-CN" altLang="en-US" sz="3100">
                <a:solidFill>
                  <a:schemeClr val="tx1"/>
                </a:solidFill>
              </a:rPr>
              <a:t>第九章</a:t>
            </a:r>
            <a:r>
              <a:rPr lang="en-US" altLang="zh-CN" sz="3100">
                <a:solidFill>
                  <a:schemeClr val="tx1"/>
                </a:solidFill>
              </a:rPr>
              <a:t>  </a:t>
            </a:r>
            <a:r>
              <a:rPr sz="3100">
                <a:solidFill>
                  <a:schemeClr val="tx1"/>
                </a:solidFill>
              </a:rPr>
              <a:t>计数原理与概率</a:t>
            </a:r>
            <a:endParaRPr sz="3100">
              <a:solidFill>
                <a:schemeClr val="tx1"/>
              </a:solidFill>
            </a:endParaRPr>
          </a:p>
        </p:txBody>
      </p:sp>
    </p:spTree>
    <p:custDataLst>
      <p:tags r:id="rId3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031" y="1663700"/>
          <a:ext cx="10713720" cy="18630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904875" progId="Word.Document.8">
                  <p:embed/>
                </p:oleObj>
              </mc:Choice>
              <mc:Fallback>
                <p:oleObj name="" r:id="rId1" imgW="5286375" imgH="9048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031" y="1663700"/>
                        <a:ext cx="10713720" cy="18630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031" y="3769361"/>
          <a:ext cx="10713720" cy="1254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609600" progId="Word.Document.8">
                  <p:embed/>
                </p:oleObj>
              </mc:Choice>
              <mc:Fallback>
                <p:oleObj name="" r:id="rId3" imgW="5286375" imgH="6096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031" y="3769361"/>
                        <a:ext cx="10713720" cy="12547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031" y="1309053"/>
          <a:ext cx="10713720" cy="37014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800225" progId="Word.Document.8">
                  <p:embed/>
                </p:oleObj>
              </mc:Choice>
              <mc:Fallback>
                <p:oleObj name="" r:id="rId1" imgW="5286375" imgH="18002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031" y="1309053"/>
                        <a:ext cx="10713720" cy="37014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031" y="2032635"/>
          <a:ext cx="10713720" cy="22720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104900" progId="Word.Document.8">
                  <p:embed/>
                </p:oleObj>
              </mc:Choice>
              <mc:Fallback>
                <p:oleObj name="" r:id="rId1" imgW="5286375" imgH="11049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031" y="2032635"/>
                        <a:ext cx="10713720" cy="22720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031" y="2130743"/>
          <a:ext cx="10713720" cy="4311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9550" progId="Word.Document.8">
                  <p:embed/>
                </p:oleObj>
              </mc:Choice>
              <mc:Fallback>
                <p:oleObj name="" r:id="rId1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031" y="2130743"/>
                        <a:ext cx="10713720" cy="4311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031" y="2972118"/>
          <a:ext cx="10713720" cy="20821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1009650" progId="Word.Document.8">
                  <p:embed/>
                </p:oleObj>
              </mc:Choice>
              <mc:Fallback>
                <p:oleObj name="" r:id="rId3" imgW="5286375" imgH="10096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031" y="2972118"/>
                        <a:ext cx="10713720" cy="20821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7713" y="1054418"/>
          <a:ext cx="1152271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5286375" imgH="209550" progId="Word.Document.12">
                  <p:embed/>
                </p:oleObj>
              </mc:Choice>
              <mc:Fallback>
                <p:oleObj name="" r:id="rId1" imgW="5286375" imgH="209550" progId="Word.Documen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7713" y="1054418"/>
                        <a:ext cx="1152271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031" y="1988820"/>
          <a:ext cx="10713720" cy="3078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3" imgW="5286375" imgH="1504950" progId="Word.Document.8">
                  <p:embed/>
                </p:oleObj>
              </mc:Choice>
              <mc:Fallback>
                <p:oleObj name="" r:id="rId3" imgW="5286375" imgH="15049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031" y="1988820"/>
                        <a:ext cx="10713720" cy="30784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031" y="1799273"/>
          <a:ext cx="10713720" cy="22625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104900" progId="Word.Document.8">
                  <p:embed/>
                </p:oleObj>
              </mc:Choice>
              <mc:Fallback>
                <p:oleObj name="" r:id="rId1" imgW="5286375" imgH="11049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031" y="1799273"/>
                        <a:ext cx="10713720" cy="22625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031" y="765810"/>
          <a:ext cx="10713720" cy="530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590800" progId="Word.Document.8">
                  <p:embed/>
                </p:oleObj>
              </mc:Choice>
              <mc:Fallback>
                <p:oleObj name="" r:id="rId1" imgW="5286375" imgH="25908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031" y="765810"/>
                        <a:ext cx="10713720" cy="530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031" y="1476058"/>
          <a:ext cx="10713720" cy="4097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00250" progId="Word.Document.8">
                  <p:embed/>
                </p:oleObj>
              </mc:Choice>
              <mc:Fallback>
                <p:oleObj name="" r:id="rId1" imgW="5286375" imgH="20002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031" y="1476058"/>
                        <a:ext cx="10713720" cy="40976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031" y="1562735"/>
          <a:ext cx="10713720" cy="30911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504950" progId="Word.Document.8">
                  <p:embed/>
                </p:oleObj>
              </mc:Choice>
              <mc:Fallback>
                <p:oleObj name="" r:id="rId1" imgW="5286375" imgH="15049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031" y="1562735"/>
                        <a:ext cx="10713720" cy="30911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031" y="569278"/>
          <a:ext cx="10713720" cy="61487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990850" progId="Word.Document.8">
                  <p:embed/>
                </p:oleObj>
              </mc:Choice>
              <mc:Fallback>
                <p:oleObj name="" r:id="rId1" imgW="5286375" imgH="29908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031" y="569278"/>
                        <a:ext cx="10713720" cy="61487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7713" y="1669098"/>
          <a:ext cx="1152271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5286375" imgH="209550" progId="Word.Document.12">
                  <p:embed/>
                </p:oleObj>
              </mc:Choice>
              <mc:Fallback>
                <p:oleObj name="" r:id="rId1" imgW="5286375" imgH="209550" progId="Word.Documen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7713" y="1669098"/>
                        <a:ext cx="1152271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031" y="2511743"/>
          <a:ext cx="10713720" cy="22586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3" imgW="5286375" imgH="1104900" progId="Word.Document.8">
                  <p:embed/>
                </p:oleObj>
              </mc:Choice>
              <mc:Fallback>
                <p:oleObj name="" r:id="rId3" imgW="5286375" imgH="11049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031" y="2511743"/>
                        <a:ext cx="10713720" cy="22586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031" y="1438593"/>
          <a:ext cx="10713720" cy="105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514350" progId="Word.Document.8">
                  <p:embed/>
                </p:oleObj>
              </mc:Choice>
              <mc:Fallback>
                <p:oleObj name="" r:id="rId1" imgW="5286375" imgH="5143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031" y="1438593"/>
                        <a:ext cx="10713720" cy="1057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345248"/>
          <a:ext cx="10713085" cy="16592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809625" progId="Word.Document.8">
                  <p:embed/>
                </p:oleObj>
              </mc:Choice>
              <mc:Fallback>
                <p:oleObj name="" r:id="rId1" imgW="5286375" imgH="8096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345248"/>
                        <a:ext cx="10713085" cy="16592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3316606"/>
          <a:ext cx="10713085" cy="16598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5286375" imgH="809625" progId="Word.Document.8">
                  <p:embed/>
                </p:oleObj>
              </mc:Choice>
              <mc:Fallback>
                <p:oleObj name="" r:id="rId3" imgW="5286375" imgH="8096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348" y="3316606"/>
                        <a:ext cx="10713085" cy="16598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468120"/>
          <a:ext cx="10713085" cy="41008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00250" progId="Word.Document.8">
                  <p:embed/>
                </p:oleObj>
              </mc:Choice>
              <mc:Fallback>
                <p:oleObj name="" r:id="rId1" imgW="5286375" imgH="20002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468120"/>
                        <a:ext cx="10713085" cy="41008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-2147482597" name="图片 29" descr="@@@af37e0ce-a04c-422a-a7d2-43a6b742083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5925" y="2851150"/>
            <a:ext cx="2992120" cy="146621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686878"/>
          <a:ext cx="10713085" cy="347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695450" progId="Word.Document.8">
                  <p:embed/>
                </p:oleObj>
              </mc:Choice>
              <mc:Fallback>
                <p:oleObj name="" r:id="rId1" imgW="5286375" imgH="16954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686878"/>
                        <a:ext cx="10713085" cy="3476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031" y="406718"/>
          <a:ext cx="10713720" cy="61271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990850" progId="Word.Document.8">
                  <p:embed/>
                </p:oleObj>
              </mc:Choice>
              <mc:Fallback>
                <p:oleObj name="" r:id="rId1" imgW="5286375" imgH="29908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031" y="406718"/>
                        <a:ext cx="10713720" cy="61271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031" y="1803083"/>
          <a:ext cx="10713720" cy="2868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400175" progId="Word.Document.8">
                  <p:embed/>
                </p:oleObj>
              </mc:Choice>
              <mc:Fallback>
                <p:oleObj name="" r:id="rId1" imgW="5286375" imgH="14001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031" y="1803083"/>
                        <a:ext cx="10713720" cy="28682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265430"/>
          <a:ext cx="10713085" cy="64757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3162300" progId="Word.Document.8">
                  <p:embed/>
                </p:oleObj>
              </mc:Choice>
              <mc:Fallback>
                <p:oleObj name="" r:id="rId1" imgW="5286375" imgH="31623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265430"/>
                        <a:ext cx="10713085" cy="64757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916305"/>
          <a:ext cx="10713085" cy="530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590800" progId="Word.Document.8">
                  <p:embed/>
                </p:oleObj>
              </mc:Choice>
              <mc:Fallback>
                <p:oleObj name="" r:id="rId1" imgW="5286375" imgH="25908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916305"/>
                        <a:ext cx="10713085" cy="530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644650"/>
          <a:ext cx="10713085" cy="3693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800225" progId="Word.Document.8">
                  <p:embed/>
                </p:oleObj>
              </mc:Choice>
              <mc:Fallback>
                <p:oleObj name="" r:id="rId1" imgW="5286375" imgH="18002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644650"/>
                        <a:ext cx="10713085" cy="36931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803910"/>
          <a:ext cx="10713085" cy="51320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495550" progId="Word.Document.8">
                  <p:embed/>
                </p:oleObj>
              </mc:Choice>
              <mc:Fallback>
                <p:oleObj name="" r:id="rId1" imgW="5286375" imgH="2495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803910"/>
                        <a:ext cx="10713085" cy="51320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7713" y="1093788"/>
          <a:ext cx="1152271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5286375" imgH="209550" progId="Word.Document.12">
                  <p:embed/>
                </p:oleObj>
              </mc:Choice>
              <mc:Fallback>
                <p:oleObj name="" r:id="rId1" imgW="5286375" imgH="209550" progId="Word.Documen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7713" y="1093788"/>
                        <a:ext cx="1152271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031" y="1506855"/>
          <a:ext cx="10713720" cy="48907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3" imgW="5286375" imgH="2390775" progId="Word.Document.8">
                  <p:embed/>
                </p:oleObj>
              </mc:Choice>
              <mc:Fallback>
                <p:oleObj name="" r:id="rId3" imgW="5286375" imgH="23907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031" y="1506855"/>
                        <a:ext cx="10713720" cy="48907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902201" y="2820353"/>
          <a:ext cx="10713720" cy="4311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" name="" r:id="rId5" imgW="5286375" imgH="209550" progId="Word.Document.8">
                  <p:embed/>
                </p:oleObj>
              </mc:Choice>
              <mc:Fallback>
                <p:oleObj name="" r:id="rId5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902201" y="2820353"/>
                        <a:ext cx="10713720" cy="4311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641091" y="4037648"/>
          <a:ext cx="10713720" cy="4311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7" imgW="5286375" imgH="209550" progId="Word.Document.8">
                  <p:embed/>
                </p:oleObj>
              </mc:Choice>
              <mc:Fallback>
                <p:oleObj name="" r:id="rId7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641091" y="4037648"/>
                        <a:ext cx="10713720" cy="4311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210176" y="4622483"/>
          <a:ext cx="10713720" cy="4311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9" imgW="5286375" imgH="209550" progId="Word.Document.8">
                  <p:embed/>
                </p:oleObj>
              </mc:Choice>
              <mc:Fallback>
                <p:oleObj name="" r:id="rId9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210176" y="4622483"/>
                        <a:ext cx="10713720" cy="4311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822576" y="5308283"/>
          <a:ext cx="10713720" cy="4311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11" imgW="5286375" imgH="209550" progId="Word.Document.8">
                  <p:embed/>
                </p:oleObj>
              </mc:Choice>
              <mc:Fallback>
                <p:oleObj name="" r:id="rId11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822576" y="5308283"/>
                        <a:ext cx="10713720" cy="4311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523875"/>
          <a:ext cx="10713085" cy="648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3152775" progId="Word.Document.8">
                  <p:embed/>
                </p:oleObj>
              </mc:Choice>
              <mc:Fallback>
                <p:oleObj name="" r:id="rId1" imgW="5286375" imgH="31527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523875"/>
                        <a:ext cx="10713085" cy="6489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97206" y="304800"/>
          <a:ext cx="11215370" cy="69608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534025" imgH="3381375" progId="Word.Document.8">
                  <p:embed/>
                </p:oleObj>
              </mc:Choice>
              <mc:Fallback>
                <p:oleObj name="" r:id="rId1" imgW="5534025" imgH="33813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97206" y="304800"/>
                        <a:ext cx="11215370" cy="69608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031" y="1129665"/>
          <a:ext cx="10713720" cy="4922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390775" progId="Word.Document.8">
                  <p:embed/>
                </p:oleObj>
              </mc:Choice>
              <mc:Fallback>
                <p:oleObj name="" r:id="rId1" imgW="5286375" imgH="23907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031" y="1129665"/>
                        <a:ext cx="10713720" cy="49225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031" y="108585"/>
          <a:ext cx="10713720" cy="6766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3286125" progId="Word.Document.8">
                  <p:embed/>
                </p:oleObj>
              </mc:Choice>
              <mc:Fallback>
                <p:oleObj name="" r:id="rId1" imgW="5286375" imgH="32861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031" y="108585"/>
                        <a:ext cx="10713720" cy="67665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031" y="1408748"/>
          <a:ext cx="10713720" cy="37077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800225" progId="Word.Document.8">
                  <p:embed/>
                </p:oleObj>
              </mc:Choice>
              <mc:Fallback>
                <p:oleObj name="" r:id="rId1" imgW="5286375" imgH="18002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031" y="1408748"/>
                        <a:ext cx="10713720" cy="37077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031" y="602933"/>
          <a:ext cx="10713720" cy="5748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790825" progId="Word.Document.8">
                  <p:embed/>
                </p:oleObj>
              </mc:Choice>
              <mc:Fallback>
                <p:oleObj name="" r:id="rId1" imgW="5286375" imgH="27908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031" y="602933"/>
                        <a:ext cx="10713720" cy="57486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031" y="956628"/>
          <a:ext cx="10713720" cy="49256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390775" progId="Word.Document.8">
                  <p:embed/>
                </p:oleObj>
              </mc:Choice>
              <mc:Fallback>
                <p:oleObj name="" r:id="rId1" imgW="5286375" imgH="23907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031" y="956628"/>
                        <a:ext cx="10713720" cy="49256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 idx="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/>
              <a:t>THANKS</a:t>
            </a:r>
            <a:endParaRPr lang="zh-CN" altLang="en-US" dirty="0"/>
          </a:p>
        </p:txBody>
      </p:sp>
    </p:spTree>
    <p:custDataLst>
      <p:tags r:id="rId2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7396" y="534353"/>
          <a:ext cx="10714990" cy="59035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886075" progId="Word.Document.8">
                  <p:embed/>
                </p:oleObj>
              </mc:Choice>
              <mc:Fallback>
                <p:oleObj name="" r:id="rId1" imgW="5286375" imgH="28860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7396" y="534353"/>
                        <a:ext cx="10714990" cy="59035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144771" y="649288"/>
          <a:ext cx="10713720" cy="4311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" name="" r:id="rId3" imgW="5286375" imgH="209550" progId="Word.Document.8">
                  <p:embed/>
                </p:oleObj>
              </mc:Choice>
              <mc:Fallback>
                <p:oleObj name="" r:id="rId3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144771" y="649288"/>
                        <a:ext cx="10713720" cy="4311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242176" y="1198563"/>
          <a:ext cx="10713720" cy="4311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5" imgW="5286375" imgH="209550" progId="Word.Document.8">
                  <p:embed/>
                </p:oleObj>
              </mc:Choice>
              <mc:Fallback>
                <p:oleObj name="" r:id="rId5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242176" y="1198563"/>
                        <a:ext cx="10713720" cy="4311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250306" y="2452053"/>
          <a:ext cx="10713720" cy="4311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7" imgW="5286375" imgH="209550" progId="Word.Document.8">
                  <p:embed/>
                </p:oleObj>
              </mc:Choice>
              <mc:Fallback>
                <p:oleObj name="" r:id="rId7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250306" y="2452053"/>
                        <a:ext cx="10713720" cy="4311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005331" y="3054668"/>
          <a:ext cx="10713720" cy="4311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9" imgW="5286375" imgH="209550" progId="Word.Document.8">
                  <p:embed/>
                </p:oleObj>
              </mc:Choice>
              <mc:Fallback>
                <p:oleObj name="" r:id="rId9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005331" y="3054668"/>
                        <a:ext cx="10713720" cy="4311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7396" y="1111568"/>
          <a:ext cx="10714990" cy="46945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295525" progId="Word.Document.8">
                  <p:embed/>
                </p:oleObj>
              </mc:Choice>
              <mc:Fallback>
                <p:oleObj name="" r:id="rId1" imgW="5286375" imgH="22955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7396" y="1111568"/>
                        <a:ext cx="10714990" cy="46945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266951" y="3007361"/>
          <a:ext cx="10713720" cy="4305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" name="" r:id="rId3" imgW="5286375" imgH="209550" progId="Word.Document.8">
                  <p:embed/>
                </p:oleObj>
              </mc:Choice>
              <mc:Fallback>
                <p:oleObj name="" r:id="rId3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66951" y="3007361"/>
                        <a:ext cx="10713720" cy="4305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909436" y="3042921"/>
          <a:ext cx="10713720" cy="4305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5" imgW="5286375" imgH="209550" progId="Word.Document.8">
                  <p:embed/>
                </p:oleObj>
              </mc:Choice>
              <mc:Fallback>
                <p:oleObj name="" r:id="rId5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909436" y="3042921"/>
                        <a:ext cx="10713720" cy="4305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443211" y="3042921"/>
          <a:ext cx="10713720" cy="4305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7" imgW="5286375" imgH="209550" progId="Word.Document.8">
                  <p:embed/>
                </p:oleObj>
              </mc:Choice>
              <mc:Fallback>
                <p:oleObj name="" r:id="rId7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0443211" y="3042921"/>
                        <a:ext cx="10713720" cy="4305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171951" y="4278631"/>
          <a:ext cx="10713720" cy="4305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9" imgW="5286375" imgH="209550" progId="Word.Document.8">
                  <p:embed/>
                </p:oleObj>
              </mc:Choice>
              <mc:Fallback>
                <p:oleObj name="" r:id="rId9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171951" y="4278631"/>
                        <a:ext cx="10713720" cy="4305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470401" y="4889501"/>
          <a:ext cx="10713720" cy="4305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" r:id="rId11" imgW="5286375" imgH="209550" progId="Word.Document.8">
                  <p:embed/>
                </p:oleObj>
              </mc:Choice>
              <mc:Fallback>
                <p:oleObj name="" r:id="rId11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470401" y="4889501"/>
                        <a:ext cx="10713720" cy="4305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478656" y="5400041"/>
          <a:ext cx="10713720" cy="4305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" name="" r:id="rId13" imgW="5286375" imgH="209550" progId="Word.Document.8">
                  <p:embed/>
                </p:oleObj>
              </mc:Choice>
              <mc:Fallback>
                <p:oleObj name="" r:id="rId13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478656" y="5400041"/>
                        <a:ext cx="10713720" cy="4305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7713" y="1174115"/>
          <a:ext cx="11522710" cy="11233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5286375" imgH="514350" progId="Word.Document.12">
                  <p:embed/>
                </p:oleObj>
              </mc:Choice>
              <mc:Fallback>
                <p:oleObj name="" r:id="rId1" imgW="5286375" imgH="514350" progId="Word.Documen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7713" y="1174115"/>
                        <a:ext cx="11522710" cy="11233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031" y="2547938"/>
          <a:ext cx="10713720" cy="12566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3" imgW="5286375" imgH="609600" progId="Word.Document.8">
                  <p:embed/>
                </p:oleObj>
              </mc:Choice>
              <mc:Fallback>
                <p:oleObj name="" r:id="rId3" imgW="5286375" imgH="6096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031" y="2547938"/>
                        <a:ext cx="10713720" cy="12566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031" y="3957003"/>
          <a:ext cx="10713720" cy="4311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5" imgW="5286375" imgH="209550" progId="Word.Document.8">
                  <p:embed/>
                </p:oleObj>
              </mc:Choice>
              <mc:Fallback>
                <p:oleObj name="" r:id="rId5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48031" y="3957003"/>
                        <a:ext cx="10713720" cy="4311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031" y="1891348"/>
          <a:ext cx="10713720" cy="4337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9550" progId="Word.Document.8">
                  <p:embed/>
                </p:oleObj>
              </mc:Choice>
              <mc:Fallback>
                <p:oleObj name="" r:id="rId1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031" y="1891348"/>
                        <a:ext cx="10713720" cy="4337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031" y="2786381"/>
          <a:ext cx="1071372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209550" progId="Word.Document.8">
                  <p:embed/>
                </p:oleObj>
              </mc:Choice>
              <mc:Fallback>
                <p:oleObj name="" r:id="rId3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031" y="2786381"/>
                        <a:ext cx="1071372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031" y="1891348"/>
          <a:ext cx="10713720" cy="4337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9550" progId="Word.Document.8">
                  <p:embed/>
                </p:oleObj>
              </mc:Choice>
              <mc:Fallback>
                <p:oleObj name="" r:id="rId1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031" y="1891348"/>
                        <a:ext cx="10713720" cy="4337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031" y="2918461"/>
          <a:ext cx="1071372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209550" progId="Word.Document.8">
                  <p:embed/>
                </p:oleObj>
              </mc:Choice>
              <mc:Fallback>
                <p:oleObj name="" r:id="rId3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031" y="2918461"/>
                        <a:ext cx="1071372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031" y="1684020"/>
          <a:ext cx="10713720" cy="8483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409575" progId="Word.Document.8">
                  <p:embed/>
                </p:oleObj>
              </mc:Choice>
              <mc:Fallback>
                <p:oleObj name="" r:id="rId1" imgW="5286375" imgH="4095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031" y="1684020"/>
                        <a:ext cx="10713720" cy="8483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031" y="2705101"/>
          <a:ext cx="10713720" cy="8420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409575" progId="Word.Document.8">
                  <p:embed/>
                </p:oleObj>
              </mc:Choice>
              <mc:Fallback>
                <p:oleObj name="" r:id="rId3" imgW="5286375" imgH="4095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031" y="2705101"/>
                        <a:ext cx="10713720" cy="8420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*i*1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SUBTYPE" val="b"/>
  <p:tag name="KSO_WM_UNIT_PRESET_TEXT" val="汇报人：稻壳儿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*f*1"/>
  <p:tag name="KSO_WM_UNIT_LAYERLEVEL" val="1"/>
  <p:tag name="KSO_WM_TAG_VERSION" val="1.0"/>
  <p:tag name="KSO_WM_BEAUTIFY_FLAG" val="#wm#"/>
  <p:tag name="KSO_WM_UNIT_CONTENT_GROUP_TYPE" val="contentchip"/>
</p:tagLst>
</file>

<file path=ppt/tags/tag100.xml><?xml version="1.0" encoding="utf-8"?>
<p:tagLst xmlns:p="http://schemas.openxmlformats.org/presentationml/2006/main">
  <p:tag name="KSO_WM_SLIDE_ID" val="custom20230280_1"/>
  <p:tag name="KSO_WM_TEMPLATE_SUBCATEGORY" val="29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30280"/>
  <p:tag name="KSO_WM_SLIDE_TYPE" val="title"/>
  <p:tag name="KSO_WM_SLIDE_SUBTYPE" val="pureTxt"/>
  <p:tag name="KSO_WM_SLIDE_LAYOUT" val="a_b_f"/>
  <p:tag name="KSO_WM_SLIDE_LAYOUT_CNT" val="1_1_1"/>
  <p:tag name="KSO_WM_SPECIAL_SOURCE" val="bdnull"/>
  <p:tag name="KSO_WM_TEMPLATE_THUMBS_INDEX" val="1、9"/>
  <p:tag name="KSO_WM_SLIDE_CONTENT_AREA" val="{&quot;left&quot;:&quot;413.45&quot;,&quot;top&quot;:&quot;89.95&quot;,&quot;width&quot;:&quot;493.5&quot;,&quot;height&quot;:&quot;323.95&quot;}"/>
</p:tagLst>
</file>

<file path=ppt/tags/tag10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280_9*a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THANKS"/>
</p:tagLst>
</file>

<file path=ppt/tags/tag102.xml><?xml version="1.0" encoding="utf-8"?>
<p:tagLst xmlns:p="http://schemas.openxmlformats.org/presentationml/2006/main">
  <p:tag name="KSO_WM_SLIDE_ID" val="custom20230280_9"/>
  <p:tag name="KSO_WM_TEMPLATE_SUBCATEGORY" val="29"/>
  <p:tag name="KSO_WM_TEMPLATE_MASTER_TYPE" val="0"/>
  <p:tag name="KSO_WM_TEMPLATE_COLOR_TYPE" val="0"/>
  <p:tag name="KSO_WM_SLIDE_ITEM_CNT" val="0"/>
  <p:tag name="KSO_WM_SLIDE_INDEX" val="9"/>
  <p:tag name="KSO_WM_TAG_VERSION" val="1.0"/>
  <p:tag name="KSO_WM_BEAUTIFY_FLAG" val="#wm#"/>
  <p:tag name="KSO_WM_TEMPLATE_CATEGORY" val="custom"/>
  <p:tag name="KSO_WM_TEMPLATE_INDEX" val="20230280"/>
  <p:tag name="KSO_WM_SLIDE_TYPE" val="endPage"/>
  <p:tag name="KSO_WM_SLIDE_SUBTYPE" val="pureTxt"/>
  <p:tag name="KSO_WM_SLIDE_LAYOUT" val="a_f"/>
  <p:tag name="KSO_WM_SLIDE_LAYOUT_CNT" val="1_1"/>
  <p:tag name="KSO_WM_SPECIAL_SOURCE" val="bdnull"/>
  <p:tag name="KSO_WM_SLIDE_CONTENT_AREA" val="{&quot;left&quot;:&quot;425.85&quot;,&quot;top&quot;:&quot;88.35&quot;,&quot;width&quot;:&quot;476.05&quot;,&quot;height&quot;:&quot;323.95&quot;}"/>
</p:tagLst>
</file>

<file path=ppt/tags/tag103.xml><?xml version="1.0" encoding="utf-8"?>
<p:tagLst xmlns:p="http://schemas.openxmlformats.org/presentationml/2006/main">
  <p:tag name="commondata" val="eyJoZGlkIjoiOTQyY2E4MjJiNGMyNzExZDI2ZWYzMWFiNmJhMTg4MWMifQ=="/>
</p:tagLst>
</file>

<file path=ppt/tags/tag11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*b*1"/>
  <p:tag name="KSO_WM_UNIT_LAYERLEVEL" val="1"/>
  <p:tag name="KSO_WM_TAG_VERSION" val="1.0"/>
  <p:tag name="KSO_WM_BEAUTIFY_FLAG" val="#wm#"/>
  <p:tag name="KSO_WM_UNIT_CONTENT_GROUP_TYPE" val="contentchip"/>
</p:tagLst>
</file>

<file path=ppt/tags/tag1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&#10;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*a*1"/>
  <p:tag name="KSO_WM_UNIT_LAYERLEVEL" val="1"/>
  <p:tag name="KSO_WM_TAG_VERSION" val="1.0"/>
  <p:tag name="KSO_WM_BEAUTIFY_FLAG" val="#wm#"/>
  <p:tag name="KSO_WM_UNIT_CONTENT_GROUP_TYPE" val="contentchip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2*f*1"/>
  <p:tag name="KSO_WM_UNIT_LAYERLEVEL" val="1"/>
  <p:tag name="KSO_WM_TAG_VERSION" val="1.0"/>
  <p:tag name="KSO_WM_BEAUTIFY_FLAG" val="#wm#"/>
  <p:tag name="KSO_WM_UNIT_PRESET_TEXT" val="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"/>
</p:tagLst>
</file>

<file path=ppt/tags/tag1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2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*i*2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25.xml><?xml version="1.0" encoding="utf-8"?>
<p:tagLst xmlns:p="http://schemas.openxmlformats.org/presentationml/2006/main">
  <p:tag name="KSO_WM_UNIT_ISCONTENTSTITLE" val="1"/>
  <p:tag name="KSO_WM_UNIT_ISNUMDGMTITLE" val="0"/>
  <p:tag name="KSO_WM_UNIT_PRESET_TEXT" val="目录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3*a*1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*i*3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3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4*a*1"/>
  <p:tag name="KSO_WM_UNIT_LAYERLEVEL" val="1"/>
  <p:tag name="KSO_WM_TAG_VERSION" val="1.0"/>
  <p:tag name="KSO_WM_BEAUTIFY_FLAG" val="#wm#"/>
  <p:tag name="KSO_WM_UNIT_CONTENT_GROUP_TYPE" val="contentchip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5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5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6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6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7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7"/>
</p:tagLst>
</file>

<file path=ppt/tags/tag39.xml><?xml version="1.0" encoding="utf-8"?>
<p:tagLst xmlns:p="http://schemas.openxmlformats.org/presentationml/2006/main">
  <p:tag name="KSO_WM_UNIT_PRESET_TEXT" val="01"/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_4*e*1"/>
  <p:tag name="KSO_WM_UNIT_LAYERLEVEL" val="1"/>
  <p:tag name="KSO_WM_TAG_VERSION" val="1.0"/>
  <p:tag name="KSO_WM_BEAUTIFY_FLAG" val="#wm#"/>
  <p:tag name="KSO_WM_UNIT_CONTENT_GROUP_TYPE" val="contentchip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*i*4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44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5*f*1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45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_5*f*2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4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5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*i*5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51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2_1"/>
  <p:tag name="KSO_WM_UNIT_ID" val="_6*h_f*2_1"/>
  <p:tag name="KSO_WM_UNIT_LAYERLEVEL" val="1_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52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2_1"/>
  <p:tag name="KSO_WM_UNIT_ID" val="_6*h_a*2_1"/>
  <p:tag name="KSO_WM_UNIT_LAYERLEVEL" val="1_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_6*h_f*1_1"/>
  <p:tag name="KSO_WM_UNIT_LAYERLEVEL" val="1_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54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_6*h_a*1_1"/>
  <p:tag name="KSO_WM_UNIT_LAYERLEVEL" val="1_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6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1*i*6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7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9*f*1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1*i*7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7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0*b*1"/>
  <p:tag name="KSO_WM_UNIT_LAYERLEVEL" val="1"/>
  <p:tag name="KSO_WM_TAG_VERSION" val="1.0"/>
  <p:tag name="KSO_WM_BEAUTIFY_FLAG" val="#wm#"/>
  <p:tag name="KSO_WM_UNIT_CONTENT_GROUP_TYPE" val="titlestyle"/>
</p:tagLst>
</file>

<file path=ppt/tags/tag7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0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*i*8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6"/>
  <p:tag name="KSO_WM_UNIT_LAYERLEVEL" val="1"/>
  <p:tag name="KSO_WM_TAG_VERSION" val="1.0"/>
  <p:tag name="KSO_WM_BEAUTIFY_FLAG" val="#wm#"/>
  <p:tag name="KSO_WM_UNIT_TYPE" val="i"/>
  <p:tag name="KSO_WM_UNIT_INDEX" val="6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7"/>
  <p:tag name="KSO_WM_UNIT_LAYERLEVEL" val="1"/>
  <p:tag name="KSO_WM_TAG_VERSION" val="1.0"/>
  <p:tag name="KSO_WM_BEAUTIFY_FLAG" val="#wm#"/>
  <p:tag name="KSO_WM_UNIT_TYPE" val="i"/>
  <p:tag name="KSO_WM_UNIT_INDEX" val="7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8"/>
  <p:tag name="KSO_WM_UNIT_LAYERLEVEL" val="1"/>
  <p:tag name="KSO_WM_TAG_VERSION" val="1.0"/>
  <p:tag name="KSO_WM_BEAUTIFY_FLAG" val="#wm#"/>
  <p:tag name="KSO_WM_UNIT_TYPE" val="i"/>
  <p:tag name="KSO_WM_UNIT_INDEX" val="8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9"/>
  <p:tag name="KSO_WM_UNIT_LAYERLEVEL" val="1"/>
  <p:tag name="KSO_WM_TAG_VERSION" val="1.0"/>
  <p:tag name="KSO_WM_BEAUTIFY_FLAG" val="#wm#"/>
  <p:tag name="KSO_WM_UNIT_TYPE" val="i"/>
  <p:tag name="KSO_WM_UNIT_INDEX" val="9"/>
</p:tagLst>
</file>

<file path=ppt/tags/tag86.xml><?xml version="1.0" encoding="utf-8"?>
<p:tagLst xmlns:p="http://schemas.openxmlformats.org/presentationml/2006/main">
  <p:tag name="KSO_WM_UNIT_SUBTYPE" val="b"/>
  <p:tag name="KSO_WM_UNIT_PRESET_TEXT" val="汇报人：稻壳儿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1*f*1"/>
  <p:tag name="KSO_WM_UNIT_LAYERLEVEL" val="1"/>
  <p:tag name="KSO_WM_TAG_VERSION" val="1.0"/>
  <p:tag name="KSO_WM_BEAUTIFY_FLAG" val="#wm#"/>
  <p:tag name="KSO_WM_UNIT_CONTENT_GROUP_TYPE" val="contentchip"/>
</p:tagLst>
</file>

<file path=ppt/tags/tag87.xml><?xml version="1.0" encoding="utf-8"?>
<p:tagLst xmlns:p="http://schemas.openxmlformats.org/presentationml/2006/main">
  <p:tag name="KSO_WM_UNIT_ISCONTENTSTITLE" val="0"/>
  <p:tag name="KSO_WM_UNIT_ISNUMDGMTITLE" val="0"/>
  <p:tag name="KSO_WM_UNIT_PRESET_TEXT" val="THANKS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1*a*1"/>
  <p:tag name="KSO_WM_UNIT_LAYERLEVEL" val="1"/>
  <p:tag name="KSO_WM_TAG_VERSION" val="1.0"/>
  <p:tag name="KSO_WM_BEAUTIFY_FLAG" val="#wm#"/>
  <p:tag name="KSO_WM_UNIT_CONTENT_GROUP_TYPE" val="contentchip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*i*9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30280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30280"/>
</p:tagLst>
</file>

<file path=ppt/tags/tag97.xml><?xml version="1.0" encoding="utf-8"?>
<p:tagLst xmlns:p="http://schemas.openxmlformats.org/presentationml/2006/main">
  <p:tag name="KSO_WM_TEMPLATE_SUBCATEGORY" val="29"/>
  <p:tag name="KSO_WM_TEMPLATE_MASTER_TYPE" val="0"/>
  <p:tag name="KSO_WM_TEMPLATE_COLOR_TYPE" val="0"/>
  <p:tag name="KSO_WM_TAG_VERSION" val="1.0"/>
  <p:tag name="KSO_WM_BEAUTIFY_FLAG" val="#wm#"/>
  <p:tag name="KSO_WM_TEMPLATE_CATEGORY" val="custom"/>
  <p:tag name="KSO_WM_TEMPLATE_INDEX" val="20230280"/>
  <p:tag name="KSO_WM_SPECIAL_SOURCE" val="bdnull"/>
  <p:tag name="KSO_WM_TEMPLATE_THUMBS_INDEX" val="1、9"/>
</p:tagLst>
</file>

<file path=ppt/tags/tag98.xml><?xml version="1.0" encoding="utf-8"?>
<p:tagLst xmlns:p="http://schemas.openxmlformats.org/presentationml/2006/main">
  <p:tag name="KSO_WM_UNIT_SUBTYPE" val="b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30280_1*f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汇报人：WPS"/>
</p:tagLst>
</file>

<file path=ppt/tags/tag9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30280_1*b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单击此处添加副标题"/>
</p:tagLst>
</file>

<file path=ppt/theme/theme1.xml><?xml version="1.0" encoding="utf-8"?>
<a:theme xmlns:a="http://schemas.openxmlformats.org/drawingml/2006/main" name="Office 主题">
  <a:themeElements>
    <a:clrScheme name="自定义 116">
      <a:dk1>
        <a:srgbClr val="000000"/>
      </a:dk1>
      <a:lt1>
        <a:srgbClr val="FFFFFF"/>
      </a:lt1>
      <a:dk2>
        <a:srgbClr val="1F4A2C"/>
      </a:dk2>
      <a:lt2>
        <a:srgbClr val="F1F9F3"/>
      </a:lt2>
      <a:accent1>
        <a:srgbClr val="80B0B2"/>
      </a:accent1>
      <a:accent2>
        <a:srgbClr val="789FB8"/>
      </a:accent2>
      <a:accent3>
        <a:srgbClr val="6F8EBE"/>
      </a:accent3>
      <a:accent4>
        <a:srgbClr val="9FC597"/>
      </a:accent4>
      <a:accent5>
        <a:srgbClr val="94B77F"/>
      </a:accent5>
      <a:accent6>
        <a:srgbClr val="7EA560"/>
      </a:accent6>
      <a:hlink>
        <a:srgbClr val="0563C1"/>
      </a:hlink>
      <a:folHlink>
        <a:srgbClr val="954D72"/>
      </a:folHlink>
    </a:clrScheme>
    <a:fontScheme name="自定义 47">
      <a:majorFont>
        <a:latin typeface="汉仪书宋二简"/>
        <a:ea typeface="汉仪书宋二简"/>
        <a:cs typeface=""/>
      </a:majorFont>
      <a:minorFont>
        <a:latin typeface="MiSans Normal"/>
        <a:ea typeface="MiSans Norm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</Words>
  <Application>WPS 演示</Application>
  <PresentationFormat>宽屏</PresentationFormat>
  <Paragraphs>6</Paragraphs>
  <Slides>37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60</vt:i4>
      </vt:variant>
      <vt:variant>
        <vt:lpstr>幻灯片标题</vt:lpstr>
      </vt:variant>
      <vt:variant>
        <vt:i4>37</vt:i4>
      </vt:variant>
    </vt:vector>
  </HeadingPairs>
  <TitlesOfParts>
    <vt:vector size="107" baseType="lpstr">
      <vt:lpstr>Arial</vt:lpstr>
      <vt:lpstr>宋体</vt:lpstr>
      <vt:lpstr>Wingdings</vt:lpstr>
      <vt:lpstr>MiSans Normal</vt:lpstr>
      <vt:lpstr>Wingdings</vt:lpstr>
      <vt:lpstr>汉仪书宋二简</vt:lpstr>
      <vt:lpstr>微软雅黑</vt:lpstr>
      <vt:lpstr>Arial Unicode MS</vt:lpstr>
      <vt:lpstr>Calibri</vt:lpstr>
      <vt:lpstr>Office 主题</vt:lpstr>
      <vt:lpstr>Word.Document.12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Word.Document.12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Word.Document.12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Word.Document.12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南通精博江海名师（客服）</cp:lastModifiedBy>
  <cp:revision>114</cp:revision>
  <dcterms:created xsi:type="dcterms:W3CDTF">2023-08-09T12:44:00Z</dcterms:created>
  <dcterms:modified xsi:type="dcterms:W3CDTF">2025-04-09T08:49:20Z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2052-12.1.0.20784</vt:lpwstr>
  </property>
</Properties>
</file>