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57" r:id="rId8"/>
    <p:sldId id="399" r:id="rId9"/>
    <p:sldId id="400" r:id="rId10"/>
    <p:sldId id="401" r:id="rId11"/>
    <p:sldId id="455" r:id="rId12"/>
    <p:sldId id="404" r:id="rId13"/>
    <p:sldId id="439" r:id="rId14"/>
    <p:sldId id="405" r:id="rId15"/>
    <p:sldId id="445" r:id="rId16"/>
    <p:sldId id="406" r:id="rId17"/>
    <p:sldId id="428" r:id="rId18"/>
    <p:sldId id="410" r:id="rId19"/>
    <p:sldId id="411" r:id="rId20"/>
    <p:sldId id="412" r:id="rId21"/>
    <p:sldId id="417" r:id="rId22"/>
    <p:sldId id="451" r:id="rId23"/>
    <p:sldId id="458" r:id="rId24"/>
    <p:sldId id="419" r:id="rId25"/>
    <p:sldId id="420" r:id="rId26"/>
    <p:sldId id="432" r:id="rId27"/>
    <p:sldId id="459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正态分布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804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804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9880"/>
          <a:ext cx="11163935" cy="487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79880"/>
                        <a:ext cx="11163935" cy="487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9760"/>
          <a:ext cx="11163935" cy="25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9760"/>
                        <a:ext cx="11163935" cy="255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5923"/>
          <a:ext cx="11163935" cy="391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5923"/>
                        <a:ext cx="11163935" cy="391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2265"/>
          <a:ext cx="11163935" cy="352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2265"/>
                        <a:ext cx="11163935" cy="352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8005"/>
          <a:ext cx="11163935" cy="322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8005"/>
                        <a:ext cx="11163935" cy="322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5683"/>
          <a:ext cx="11163935" cy="508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5683"/>
                        <a:ext cx="11163935" cy="508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43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43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00033"/>
          <a:ext cx="1116393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800033"/>
                        <a:ext cx="1116393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41726"/>
          <a:ext cx="11163935" cy="130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641726"/>
                        <a:ext cx="11163935" cy="130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40263"/>
          <a:ext cx="11163935" cy="12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40263"/>
                        <a:ext cx="11163935" cy="129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720725"/>
          <a:ext cx="11163935" cy="404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720725"/>
                        <a:ext cx="11163935" cy="404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1136333"/>
          <a:ext cx="11163935" cy="255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700" y="1136333"/>
                        <a:ext cx="11163935" cy="255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3304858"/>
          <a:ext cx="11163935" cy="255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3304858"/>
                        <a:ext cx="11163935" cy="255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44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844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63930"/>
          <a:ext cx="11163935" cy="613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886075" progId="Word.Document.8">
                  <p:embed/>
                </p:oleObj>
              </mc:Choice>
              <mc:Fallback>
                <p:oleObj name="" r:id="rId3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963930"/>
                        <a:ext cx="11163935" cy="613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189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189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1975"/>
          <a:ext cx="11163935" cy="235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31975"/>
                        <a:ext cx="11163935" cy="235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4471354"/>
          <a:ext cx="11164570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4471354"/>
                        <a:ext cx="11164570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8243"/>
          <a:ext cx="11163935" cy="487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8243"/>
                        <a:ext cx="11163935" cy="487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4235"/>
          <a:ext cx="11163935" cy="550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4235"/>
                        <a:ext cx="11163935" cy="550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54088"/>
          <a:ext cx="11163935" cy="489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54088"/>
                        <a:ext cx="11163935" cy="489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2593"/>
          <a:ext cx="11163935" cy="617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2593"/>
                        <a:ext cx="11163935" cy="617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83640"/>
          <a:ext cx="11163935" cy="508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83640"/>
                        <a:ext cx="11163935" cy="508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0420"/>
          <a:ext cx="11163935" cy="508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0420"/>
                        <a:ext cx="11163935" cy="508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1438"/>
          <a:ext cx="1116393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1438"/>
                        <a:ext cx="11163935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16301"/>
          <a:ext cx="11163935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16301"/>
                        <a:ext cx="11163935" cy="14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5030"/>
          <a:ext cx="11163935" cy="550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5030"/>
                        <a:ext cx="11163935" cy="550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7543"/>
          <a:ext cx="11163935" cy="340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7543"/>
                        <a:ext cx="11163935" cy="340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6603"/>
          <a:ext cx="11163935" cy="277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6603"/>
                        <a:ext cx="11163935" cy="277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34056"/>
          <a:ext cx="11163935" cy="297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34056"/>
                        <a:ext cx="11163935" cy="297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6743"/>
          <a:ext cx="11163935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6743"/>
                        <a:ext cx="11163935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62071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862071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2415"/>
          <a:ext cx="11163935" cy="297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2415"/>
                        <a:ext cx="11163935" cy="297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4728"/>
          <a:ext cx="11163935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4728"/>
                        <a:ext cx="11163935" cy="508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26</vt:i4>
      </vt:variant>
    </vt:vector>
  </HeadingPairs>
  <TitlesOfParts>
    <vt:vector size="7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78</cp:revision>
  <dcterms:created xsi:type="dcterms:W3CDTF">2023-08-09T12:44:00Z</dcterms:created>
  <dcterms:modified xsi:type="dcterms:W3CDTF">2025-04-12T08:04:28Z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