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32" r:id="rId6"/>
    <p:sldId id="736" r:id="rId7"/>
    <p:sldId id="876" r:id="rId8"/>
    <p:sldId id="875" r:id="rId9"/>
    <p:sldId id="803" r:id="rId10"/>
    <p:sldId id="810" r:id="rId11"/>
    <p:sldId id="817" r:id="rId12"/>
    <p:sldId id="745" r:id="rId13"/>
    <p:sldId id="879" r:id="rId14"/>
    <p:sldId id="774" r:id="rId15"/>
    <p:sldId id="823" r:id="rId16"/>
    <p:sldId id="753" r:id="rId17"/>
    <p:sldId id="842" r:id="rId18"/>
    <p:sldId id="843" r:id="rId19"/>
    <p:sldId id="847" r:id="rId20"/>
    <p:sldId id="849" r:id="rId21"/>
    <p:sldId id="880" r:id="rId22"/>
    <p:sldId id="881" r:id="rId23"/>
    <p:sldId id="882" r:id="rId24"/>
    <p:sldId id="883" r:id="rId25"/>
    <p:sldId id="884" r:id="rId26"/>
    <p:sldId id="885" r:id="rId27"/>
    <p:sldId id="886" r:id="rId28"/>
    <p:sldId id="887" r:id="rId29"/>
    <p:sldId id="352" r:id="rId30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0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概率和其他知识的交汇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6168"/>
          <a:ext cx="10713085" cy="462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6168"/>
                        <a:ext cx="10713085" cy="462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24840"/>
          <a:ext cx="10713085" cy="542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24840"/>
                        <a:ext cx="10713085" cy="542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23023"/>
          <a:ext cx="10713720" cy="429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23023"/>
                        <a:ext cx="10713720" cy="429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88403"/>
          <a:ext cx="10713720" cy="409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88403"/>
                        <a:ext cx="10713720" cy="409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7805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7805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0303"/>
          <a:ext cx="10713085" cy="484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62200" progId="Word.Document.8">
                  <p:embed/>
                </p:oleObj>
              </mc:Choice>
              <mc:Fallback>
                <p:oleObj name="" r:id="rId1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0303"/>
                        <a:ext cx="10713085" cy="484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11175"/>
          <a:ext cx="10713085" cy="596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05125" progId="Word.Document.8">
                  <p:embed/>
                </p:oleObj>
              </mc:Choice>
              <mc:Fallback>
                <p:oleObj name="" r:id="rId1" imgW="5286375" imgH="2905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11175"/>
                        <a:ext cx="10713085" cy="596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0895"/>
          <a:ext cx="10713085" cy="552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0895"/>
                        <a:ext cx="10713085" cy="552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6235"/>
          <a:ext cx="10713085" cy="6412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14675" progId="Word.Document.8">
                  <p:embed/>
                </p:oleObj>
              </mc:Choice>
              <mc:Fallback>
                <p:oleObj name="" r:id="rId1" imgW="5286375" imgH="3114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56235"/>
                        <a:ext cx="10713085" cy="6412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32953"/>
          <a:ext cx="10713720" cy="292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032953"/>
                        <a:ext cx="10713720" cy="2921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28266"/>
          <a:ext cx="1071372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28266"/>
                        <a:ext cx="10713720" cy="202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35405"/>
          <a:ext cx="10713720" cy="451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35405"/>
                        <a:ext cx="10713720" cy="451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44040"/>
          <a:ext cx="1071372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44040"/>
                        <a:ext cx="10713720" cy="3295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66850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66850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95338"/>
          <a:ext cx="10713720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95338"/>
                        <a:ext cx="10713720" cy="578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38835"/>
          <a:ext cx="10713720" cy="516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05075" progId="Word.Document.8">
                  <p:embed/>
                </p:oleObj>
              </mc:Choice>
              <mc:Fallback>
                <p:oleObj name="" r:id="rId1" imgW="5286375" imgH="2505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38835"/>
                        <a:ext cx="10713720" cy="5161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63383"/>
          <a:ext cx="10713720" cy="278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63383"/>
                        <a:ext cx="10713720" cy="2788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5260"/>
          <a:ext cx="10713720" cy="671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57550" progId="Word.Document.8">
                  <p:embed/>
                </p:oleObj>
              </mc:Choice>
              <mc:Fallback>
                <p:oleObj name="" r:id="rId1" imgW="5286375" imgH="3257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5260"/>
                        <a:ext cx="10713720" cy="671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4683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4683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61720"/>
          <a:ext cx="10713720" cy="563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752725" progId="Word.Document.8">
                  <p:embed/>
                </p:oleObj>
              </mc:Choice>
              <mc:Fallback>
                <p:oleObj name="" r:id="rId3" imgW="5286375" imgH="2752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061720"/>
                        <a:ext cx="10713720" cy="563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19238"/>
          <a:ext cx="10713720" cy="3687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19238"/>
                        <a:ext cx="10713720" cy="3687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80540"/>
          <a:ext cx="10713720" cy="327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80540"/>
                        <a:ext cx="10713720" cy="3279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56323"/>
          <a:ext cx="10713720" cy="493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56323"/>
                        <a:ext cx="10713720" cy="4937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4810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4810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44500"/>
          <a:ext cx="10713720" cy="657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0400" progId="Word.Document.8">
                  <p:embed/>
                </p:oleObj>
              </mc:Choice>
              <mc:Fallback>
                <p:oleObj name="" r:id="rId1" imgW="5286375" imgH="3200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44500"/>
                        <a:ext cx="10713720" cy="657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42135"/>
          <a:ext cx="10713720" cy="289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42135"/>
                        <a:ext cx="10713720" cy="289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27</vt:i4>
      </vt:variant>
      <vt:variant>
        <vt:lpstr>幻灯片标题</vt:lpstr>
      </vt:variant>
      <vt:variant>
        <vt:i4>27</vt:i4>
      </vt:variant>
    </vt:vector>
  </HeadingPairs>
  <TitlesOfParts>
    <vt:vector size="6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114</cp:revision>
  <dcterms:created xsi:type="dcterms:W3CDTF">2023-08-09T12:44:00Z</dcterms:created>
  <dcterms:modified xsi:type="dcterms:W3CDTF">2025-04-01T02:12:35Z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