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60" r:id="rId6"/>
    <p:sldId id="461" r:id="rId7"/>
    <p:sldId id="396" r:id="rId8"/>
    <p:sldId id="398" r:id="rId9"/>
    <p:sldId id="457" r:id="rId10"/>
    <p:sldId id="462" r:id="rId11"/>
    <p:sldId id="401" r:id="rId12"/>
    <p:sldId id="455" r:id="rId13"/>
    <p:sldId id="404" r:id="rId14"/>
    <p:sldId id="405" r:id="rId15"/>
    <p:sldId id="445" r:id="rId16"/>
    <p:sldId id="406" r:id="rId17"/>
    <p:sldId id="35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0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8 </a:t>
            </a:r>
            <a:r>
              <a:rPr lang="zh-CN" altLang="en-US" sz="3200"/>
              <a:t>概率和其他知识的交汇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6233"/>
          <a:ext cx="11163935" cy="297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6233"/>
                        <a:ext cx="11163935" cy="297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7060"/>
          <a:ext cx="11163935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7060"/>
                        <a:ext cx="11163935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9555"/>
          <a:ext cx="11163935" cy="636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9555"/>
                        <a:ext cx="11163935" cy="636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4258"/>
          <a:ext cx="1116393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4258"/>
                        <a:ext cx="1116393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8550"/>
          <a:ext cx="11163935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8550"/>
                        <a:ext cx="11163935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189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189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0718"/>
          <a:ext cx="11163935" cy="40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24050" progId="Word.Document.8">
                  <p:embed/>
                </p:oleObj>
              </mc:Choice>
              <mc:Fallback>
                <p:oleObj name="" r:id="rId3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30718"/>
                        <a:ext cx="11163935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5438"/>
          <a:ext cx="11163935" cy="40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5438"/>
                        <a:ext cx="11163935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8068"/>
          <a:ext cx="11163935" cy="518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8068"/>
                        <a:ext cx="11163935" cy="518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7478"/>
          <a:ext cx="1116393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7478"/>
                        <a:ext cx="11163935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3373"/>
          <a:ext cx="11163935" cy="409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3373"/>
                        <a:ext cx="11163935" cy="409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0168"/>
          <a:ext cx="11163935" cy="457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0168"/>
                        <a:ext cx="11163935" cy="457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50533"/>
          <a:ext cx="11163935" cy="652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67050" progId="Word.Document.8">
                  <p:embed/>
                </p:oleObj>
              </mc:Choice>
              <mc:Fallback>
                <p:oleObj name="" r:id="rId1" imgW="5286375" imgH="3067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50533"/>
                        <a:ext cx="11163935" cy="652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2043"/>
          <a:ext cx="11163935" cy="488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2043"/>
                        <a:ext cx="11163935" cy="488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79</cp:revision>
  <dcterms:created xsi:type="dcterms:W3CDTF">2023-08-09T12:44:00Z</dcterms:created>
  <dcterms:modified xsi:type="dcterms:W3CDTF">2025-04-12T08:08:18Z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