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27" r:id="rId8"/>
    <p:sldId id="828" r:id="rId9"/>
    <p:sldId id="829" r:id="rId10"/>
    <p:sldId id="830" r:id="rId11"/>
    <p:sldId id="824" r:id="rId12"/>
    <p:sldId id="833" r:id="rId13"/>
    <p:sldId id="834" r:id="rId14"/>
    <p:sldId id="835" r:id="rId15"/>
    <p:sldId id="836" r:id="rId16"/>
    <p:sldId id="857" r:id="rId17"/>
    <p:sldId id="837" r:id="rId18"/>
    <p:sldId id="858" r:id="rId19"/>
    <p:sldId id="838" r:id="rId20"/>
    <p:sldId id="859" r:id="rId21"/>
    <p:sldId id="832" r:id="rId22"/>
    <p:sldId id="736" r:id="rId23"/>
    <p:sldId id="818" r:id="rId24"/>
    <p:sldId id="819" r:id="rId25"/>
    <p:sldId id="809" r:id="rId26"/>
    <p:sldId id="816" r:id="rId27"/>
    <p:sldId id="795" r:id="rId28"/>
    <p:sldId id="803" r:id="rId29"/>
    <p:sldId id="810" r:id="rId30"/>
    <p:sldId id="817" r:id="rId31"/>
    <p:sldId id="811" r:id="rId32"/>
    <p:sldId id="822" r:id="rId33"/>
    <p:sldId id="840" r:id="rId34"/>
    <p:sldId id="796" r:id="rId35"/>
    <p:sldId id="745" r:id="rId36"/>
    <p:sldId id="774" r:id="rId37"/>
    <p:sldId id="823" r:id="rId38"/>
    <p:sldId id="753" r:id="rId39"/>
    <p:sldId id="841" r:id="rId40"/>
    <p:sldId id="842" r:id="rId41"/>
    <p:sldId id="843" r:id="rId42"/>
    <p:sldId id="845" r:id="rId43"/>
    <p:sldId id="846" r:id="rId44"/>
    <p:sldId id="847" r:id="rId45"/>
    <p:sldId id="848" r:id="rId46"/>
    <p:sldId id="849" r:id="rId47"/>
    <p:sldId id="850" r:id="rId48"/>
    <p:sldId id="851" r:id="rId49"/>
    <p:sldId id="852" r:id="rId50"/>
    <p:sldId id="352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03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1" Type="http://schemas.openxmlformats.org/officeDocument/2006/relationships/image" Target="../media/image30.emf"/><Relationship Id="rId10" Type="http://schemas.openxmlformats.org/officeDocument/2006/relationships/image" Target="../media/image29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7" Type="http://schemas.openxmlformats.org/officeDocument/2006/relationships/image" Target="../media/image37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9.png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3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0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1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8.xml"/><Relationship Id="rId22" Type="http://schemas.openxmlformats.org/officeDocument/2006/relationships/image" Target="../media/image30.emf"/><Relationship Id="rId21" Type="http://schemas.openxmlformats.org/officeDocument/2006/relationships/oleObject" Target="../embeddings/oleObject27.bin"/><Relationship Id="rId20" Type="http://schemas.openxmlformats.org/officeDocument/2006/relationships/image" Target="../media/image29.emf"/><Relationship Id="rId2" Type="http://schemas.openxmlformats.org/officeDocument/2006/relationships/image" Target="../media/image20.e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8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7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4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8.xml"/><Relationship Id="rId17" Type="http://schemas.openxmlformats.org/officeDocument/2006/relationships/image" Target="../media/image38.emf"/><Relationship Id="rId16" Type="http://schemas.openxmlformats.org/officeDocument/2006/relationships/oleObject" Target="../embeddings/oleObject36.bin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7.e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1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随机抽样、统计图表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第十章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统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sz="3100">
                <a:solidFill>
                  <a:schemeClr val="tx1"/>
                </a:solidFill>
              </a:rPr>
              <a:t>计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3570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3570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8281" y="189357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8281" y="189357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0741" y="191071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0741" y="191071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36911" y="190182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36911" y="190182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18248"/>
          <a:ext cx="10713720" cy="430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18248"/>
                        <a:ext cx="10713720" cy="430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58733"/>
          <a:ext cx="10713720" cy="162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558733"/>
                        <a:ext cx="10713720" cy="162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13143"/>
          <a:ext cx="10713720" cy="514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13143"/>
                        <a:ext cx="10713720" cy="514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02093"/>
          <a:ext cx="10713720" cy="417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02093"/>
                        <a:ext cx="10713720" cy="417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20725"/>
          <a:ext cx="10713720" cy="548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67000" progId="Word.Document.8">
                  <p:embed/>
                </p:oleObj>
              </mc:Choice>
              <mc:Fallback>
                <p:oleObj name="" r:id="rId1" imgW="5286375" imgH="2667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20725"/>
                        <a:ext cx="10713720" cy="548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22475"/>
          <a:ext cx="10713720" cy="28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022475"/>
                        <a:ext cx="10713720" cy="287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626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626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32635"/>
          <a:ext cx="10713720" cy="32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032635"/>
                        <a:ext cx="10713720" cy="32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47290"/>
          <a:ext cx="10713720" cy="255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47290"/>
                        <a:ext cx="10713720" cy="255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42808"/>
          <a:ext cx="10713720" cy="195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42808"/>
                        <a:ext cx="10713720" cy="195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75273"/>
          <a:ext cx="10713720" cy="639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24200" progId="Word.Document.8">
                  <p:embed/>
                </p:oleObj>
              </mc:Choice>
              <mc:Fallback>
                <p:oleObj name="" r:id="rId1" imgW="5286375" imgH="3124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75273"/>
                        <a:ext cx="10713720" cy="639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23253"/>
          <a:ext cx="10713720" cy="571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23253"/>
                        <a:ext cx="10713720" cy="571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83055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83055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30070"/>
          <a:ext cx="1071372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30070"/>
                        <a:ext cx="1071372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30095"/>
          <a:ext cx="10713720" cy="165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030095"/>
                        <a:ext cx="10713720" cy="165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70268"/>
          <a:ext cx="10713720" cy="246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70268"/>
                        <a:ext cx="10713720" cy="246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89326"/>
          <a:ext cx="1071372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89326"/>
                        <a:ext cx="10713720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3210"/>
          <a:ext cx="10713720" cy="609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83210"/>
                        <a:ext cx="10713720" cy="6098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91958"/>
          <a:ext cx="10713720" cy="27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91958"/>
                        <a:ext cx="10713720" cy="27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33208"/>
          <a:ext cx="10713720" cy="348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33208"/>
                        <a:ext cx="10713720" cy="348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242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242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268538"/>
          <a:ext cx="10713720" cy="202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268538"/>
                        <a:ext cx="10713720" cy="202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0951" y="329787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0951" y="329787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2061" y="385603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2061" y="385603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7556" y="386492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77556" y="386492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92773"/>
          <a:ext cx="10713720" cy="614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92773"/>
                        <a:ext cx="10713720" cy="614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2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85" y="2222500"/>
            <a:ext cx="3416935" cy="2986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92568"/>
          <a:ext cx="10713720" cy="369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92568"/>
                        <a:ext cx="10713720" cy="3696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82688"/>
          <a:ext cx="10713720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82688"/>
                        <a:ext cx="10713720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9075"/>
          <a:ext cx="10713085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9075"/>
                        <a:ext cx="10713085" cy="387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7768"/>
          <a:ext cx="10713085" cy="462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7768"/>
                        <a:ext cx="10713085" cy="462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2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0" y="3086100"/>
            <a:ext cx="2644775" cy="2127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40068"/>
          <a:ext cx="10713085" cy="590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40068"/>
                        <a:ext cx="10713085" cy="590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8463"/>
          <a:ext cx="10713085" cy="616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9900" progId="Word.Document.8">
                  <p:embed/>
                </p:oleObj>
              </mc:Choice>
              <mc:Fallback>
                <p:oleObj name="" r:id="rId1" imgW="5286375" imgH="3009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98463"/>
                        <a:ext cx="10713085" cy="616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0545"/>
          <a:ext cx="10713085" cy="321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0545"/>
                        <a:ext cx="10713085" cy="321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8598"/>
          <a:ext cx="10713085" cy="390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8598"/>
                        <a:ext cx="10713085" cy="390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0598"/>
          <a:ext cx="10713085" cy="378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0598"/>
                        <a:ext cx="10713085" cy="378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008880"/>
          <a:ext cx="10713085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5008880"/>
                        <a:ext cx="10713085" cy="109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29640"/>
          <a:ext cx="10714355" cy="543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57475" progId="Word.Document.8">
                  <p:embed/>
                </p:oleObj>
              </mc:Choice>
              <mc:Fallback>
                <p:oleObj name="" r:id="rId1" imgW="5286375" imgH="2657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29640"/>
                        <a:ext cx="10714355" cy="543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8071" y="1339215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8071" y="1339215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1" y="1294765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5661" y="1294765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1391" y="3657600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1391" y="3657600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2071" y="5180965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071" y="5180965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8711" y="5136515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88711" y="5136515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39128"/>
          <a:ext cx="10713720" cy="569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39128"/>
                        <a:ext cx="10713720" cy="569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0570"/>
          <a:ext cx="10713085" cy="270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20570"/>
                        <a:ext cx="10713085" cy="270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0505"/>
          <a:ext cx="10713085" cy="385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0505"/>
                        <a:ext cx="10713085" cy="385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1588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1588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290"/>
          <a:ext cx="10713085" cy="675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4290"/>
                        <a:ext cx="10713085" cy="675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14375"/>
          <a:ext cx="10713085" cy="512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14375"/>
                        <a:ext cx="10713085" cy="512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06730"/>
          <a:ext cx="10713085" cy="57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06730"/>
                        <a:ext cx="10713085" cy="573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3783"/>
          <a:ext cx="10713085" cy="478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3783"/>
                        <a:ext cx="10713085" cy="478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2066608"/>
          <a:ext cx="10714990" cy="30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2066608"/>
                        <a:ext cx="10714990" cy="309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4541" y="362299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4541" y="362299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9541" y="41440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9541" y="41440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546418"/>
          <a:ext cx="10714355" cy="609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81325" progId="Word.Document.8">
                  <p:embed/>
                </p:oleObj>
              </mc:Choice>
              <mc:Fallback>
                <p:oleObj name="" r:id="rId1" imgW="5286375" imgH="2981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546418"/>
                        <a:ext cx="10714355" cy="609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1321" y="247015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321" y="247015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0426" y="252349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0426" y="252349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6781" y="246761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6781" y="246761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5081" y="243459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65081" y="243459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4206" y="394208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4206" y="394208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8691" y="390652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8691" y="390652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6781" y="393573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56781" y="393573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18116" y="390652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5286375" imgH="409575" progId="Word.Document.8">
                  <p:embed/>
                </p:oleObj>
              </mc:Choice>
              <mc:Fallback>
                <p:oleObj name="" r:id="rId1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318116" y="390652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4861" y="5269549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5286375" imgH="609600" progId="Word.Document.8">
                  <p:embed/>
                </p:oleObj>
              </mc:Choice>
              <mc:Fallback>
                <p:oleObj name="" r:id="rId19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54861" y="5269549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2916" y="5265104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5286375" imgH="609600" progId="Word.Document.8">
                  <p:embed/>
                </p:oleObj>
              </mc:Choice>
              <mc:Fallback>
                <p:oleObj name="" r:id="rId2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42916" y="5265104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33488"/>
          <a:ext cx="1071435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33488"/>
                        <a:ext cx="10714355" cy="481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6896" y="1332230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6896" y="1332230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9431" y="226091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9431" y="226091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35416" y="225901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5416" y="225901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781" y="439769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8781" y="439769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7501" y="438562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1" y="438562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4281" y="467614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64281" y="467614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8201" y="492442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88201" y="492442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2886" y="544258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5286375" imgH="209550" progId="Word.Document.8">
                  <p:embed/>
                </p:oleObj>
              </mc:Choice>
              <mc:Fallback>
                <p:oleObj name="" r:id="rId16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02886" y="544258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8780"/>
          <a:ext cx="10714355" cy="296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8780"/>
                        <a:ext cx="10714355" cy="296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827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827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0886" y="268859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20886" y="268859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6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84</vt:i4>
      </vt:variant>
      <vt:variant>
        <vt:lpstr>幻灯片标题</vt:lpstr>
      </vt:variant>
      <vt:variant>
        <vt:i4>48</vt:i4>
      </vt:variant>
    </vt:vector>
  </HeadingPairs>
  <TitlesOfParts>
    <vt:vector size="14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109</cp:revision>
  <dcterms:created xsi:type="dcterms:W3CDTF">2023-08-09T12:44:00Z</dcterms:created>
  <dcterms:modified xsi:type="dcterms:W3CDTF">2025-04-01T23:11:40Z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