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39" r:id="rId7"/>
    <p:sldId id="398" r:id="rId8"/>
    <p:sldId id="440" r:id="rId9"/>
    <p:sldId id="399" r:id="rId10"/>
    <p:sldId id="441" r:id="rId11"/>
    <p:sldId id="400" r:id="rId12"/>
    <p:sldId id="437" r:id="rId13"/>
    <p:sldId id="401" r:id="rId14"/>
    <p:sldId id="426" r:id="rId15"/>
    <p:sldId id="404" r:id="rId16"/>
    <p:sldId id="442" r:id="rId17"/>
    <p:sldId id="405" r:id="rId18"/>
    <p:sldId id="443" r:id="rId19"/>
    <p:sldId id="427" r:id="rId20"/>
    <p:sldId id="406" r:id="rId21"/>
    <p:sldId id="428" r:id="rId22"/>
    <p:sldId id="410" r:id="rId23"/>
    <p:sldId id="444" r:id="rId24"/>
    <p:sldId id="411" r:id="rId25"/>
    <p:sldId id="412" r:id="rId26"/>
    <p:sldId id="417" r:id="rId27"/>
    <p:sldId id="445" r:id="rId28"/>
    <p:sldId id="418" r:id="rId29"/>
    <p:sldId id="419" r:id="rId30"/>
    <p:sldId id="420" r:id="rId31"/>
    <p:sldId id="432" r:id="rId32"/>
    <p:sldId id="35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随机抽样、统计图表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第十章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0235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0235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24510"/>
          <a:ext cx="11163935" cy="582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24510"/>
                        <a:ext cx="11163935" cy="582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6910"/>
          <a:ext cx="11163935" cy="27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6910"/>
                        <a:ext cx="11163935" cy="277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64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64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7798"/>
          <a:ext cx="11163935" cy="477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47900" progId="Word.Document.8">
                  <p:embed/>
                </p:oleObj>
              </mc:Choice>
              <mc:Fallback>
                <p:oleObj name="" r:id="rId3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27798"/>
                        <a:ext cx="11163935" cy="477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7243"/>
          <a:ext cx="11163935" cy="570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7243"/>
                        <a:ext cx="11163935" cy="570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78790"/>
          <a:ext cx="11163935" cy="613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78790"/>
                        <a:ext cx="11163935" cy="613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8670"/>
          <a:ext cx="1116393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8670"/>
                        <a:ext cx="11163935" cy="297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2385"/>
          <a:ext cx="11163935" cy="425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2385"/>
                        <a:ext cx="11163935" cy="425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9588"/>
          <a:ext cx="11163935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9588"/>
                        <a:ext cx="11163935" cy="593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6703"/>
          <a:ext cx="11163935" cy="360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6703"/>
                        <a:ext cx="11163935" cy="360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7688"/>
          <a:ext cx="1116393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17688"/>
                        <a:ext cx="11163935" cy="234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718561"/>
          <a:ext cx="11164570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09650" progId="Word.Document.8">
                  <p:embed/>
                </p:oleObj>
              </mc:Choice>
              <mc:Fallback>
                <p:oleObj name="" r:id="rId5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718561"/>
                        <a:ext cx="11164570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480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480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2886"/>
          <a:ext cx="11163935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09825" progId="Word.Document.8">
                  <p:embed/>
                </p:oleObj>
              </mc:Choice>
              <mc:Fallback>
                <p:oleObj name="" r:id="rId3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92886"/>
                        <a:ext cx="11163935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4023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4023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25116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25116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26198"/>
          <a:ext cx="11163935" cy="192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26198"/>
                        <a:ext cx="11163935" cy="192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393"/>
          <a:ext cx="11163935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393"/>
                        <a:ext cx="11163935" cy="446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72991"/>
          <a:ext cx="11163935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872991"/>
                        <a:ext cx="11163935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000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000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3033"/>
          <a:ext cx="11163935" cy="550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03033"/>
                        <a:ext cx="11163935" cy="550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3720"/>
          <a:ext cx="11163935" cy="576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14625" progId="Word.Document.8">
                  <p:embed/>
                </p:oleObj>
              </mc:Choice>
              <mc:Fallback>
                <p:oleObj name="" r:id="rId1" imgW="5286375" imgH="2714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3720"/>
                        <a:ext cx="11163935" cy="576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0703"/>
          <a:ext cx="1116393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0703"/>
                        <a:ext cx="11163935" cy="341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5830"/>
          <a:ext cx="11163935" cy="581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33675" progId="Word.Document.8">
                  <p:embed/>
                </p:oleObj>
              </mc:Choice>
              <mc:Fallback>
                <p:oleObj name="" r:id="rId1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5830"/>
                        <a:ext cx="11163935" cy="581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6375"/>
          <a:ext cx="11163935" cy="362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6375"/>
                        <a:ext cx="11163935" cy="362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8740"/>
          <a:ext cx="11163935" cy="499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8740"/>
                        <a:ext cx="11163935" cy="499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3943"/>
          <a:ext cx="11163935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3943"/>
                        <a:ext cx="11163935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81556"/>
          <a:ext cx="11163935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81556"/>
                        <a:ext cx="11163935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500"/>
          <a:ext cx="11163935" cy="675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7500"/>
                        <a:ext cx="11163935" cy="675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9910"/>
          <a:ext cx="1116393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9910"/>
                        <a:ext cx="1116393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9165"/>
          <a:ext cx="11163935" cy="529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9165"/>
                        <a:ext cx="11163935" cy="529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2068"/>
          <a:ext cx="11163935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2068"/>
                        <a:ext cx="11163935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8463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8463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30</vt:i4>
      </vt:variant>
    </vt:vector>
  </HeadingPairs>
  <TitlesOfParts>
    <vt:vector size="7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2025-04-12T08:17:31Z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