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6" r:id="rId6"/>
    <p:sldId id="827" r:id="rId7"/>
    <p:sldId id="828" r:id="rId8"/>
    <p:sldId id="830" r:id="rId9"/>
    <p:sldId id="861" r:id="rId10"/>
    <p:sldId id="862" r:id="rId11"/>
    <p:sldId id="863" r:id="rId12"/>
    <p:sldId id="824" r:id="rId13"/>
    <p:sldId id="833" r:id="rId14"/>
    <p:sldId id="834" r:id="rId15"/>
    <p:sldId id="835" r:id="rId16"/>
    <p:sldId id="836" r:id="rId17"/>
    <p:sldId id="857" r:id="rId18"/>
    <p:sldId id="837" r:id="rId19"/>
    <p:sldId id="838" r:id="rId20"/>
    <p:sldId id="832" r:id="rId21"/>
    <p:sldId id="736" r:id="rId22"/>
    <p:sldId id="818" r:id="rId23"/>
    <p:sldId id="819" r:id="rId24"/>
    <p:sldId id="809" r:id="rId25"/>
    <p:sldId id="816" r:id="rId26"/>
    <p:sldId id="795" r:id="rId27"/>
    <p:sldId id="803" r:id="rId28"/>
    <p:sldId id="810" r:id="rId29"/>
    <p:sldId id="817" r:id="rId30"/>
    <p:sldId id="811" r:id="rId31"/>
    <p:sldId id="822" r:id="rId32"/>
    <p:sldId id="840" r:id="rId33"/>
    <p:sldId id="796" r:id="rId34"/>
    <p:sldId id="745" r:id="rId35"/>
    <p:sldId id="774" r:id="rId36"/>
    <p:sldId id="823" r:id="rId37"/>
    <p:sldId id="753" r:id="rId38"/>
    <p:sldId id="841" r:id="rId39"/>
    <p:sldId id="842" r:id="rId40"/>
    <p:sldId id="843" r:id="rId41"/>
    <p:sldId id="845" r:id="rId42"/>
    <p:sldId id="846" r:id="rId43"/>
    <p:sldId id="847" r:id="rId44"/>
    <p:sldId id="352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03.xml"/><Relationship Id="rId5" Type="http://schemas.openxmlformats.org/officeDocument/2006/relationships/slide" Target="slides/slide2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7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2.png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9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20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用样本估计总体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第十章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统</a:t>
            </a:r>
            <a:r>
              <a:rPr lang="en-US" altLang="zh-CN" sz="3100">
                <a:solidFill>
                  <a:schemeClr val="tx1"/>
                </a:solidFill>
              </a:rPr>
              <a:t> </a:t>
            </a:r>
            <a:r>
              <a:rPr sz="3100">
                <a:solidFill>
                  <a:schemeClr val="tx1"/>
                </a:solidFill>
              </a:rPr>
              <a:t>计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83486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483486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50774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350774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3570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3570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49231" y="191135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49231" y="191135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935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935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786381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786381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81455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81455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0666" y="220726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0666" y="220726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09395"/>
          <a:ext cx="10713720" cy="268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09395"/>
                        <a:ext cx="10713720" cy="268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137728"/>
          <a:ext cx="1071372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137728"/>
                        <a:ext cx="10713720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86803"/>
          <a:ext cx="10713720" cy="348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86803"/>
                        <a:ext cx="10713720" cy="348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209733"/>
          <a:ext cx="10713720" cy="125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4209733"/>
                        <a:ext cx="10713720" cy="125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13243"/>
          <a:ext cx="10713720" cy="203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13243"/>
                        <a:ext cx="10713720" cy="203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586481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586481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62833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62833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263015"/>
          <a:ext cx="10714355" cy="522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552700" progId="Word.Document.8">
                  <p:embed/>
                </p:oleObj>
              </mc:Choice>
              <mc:Fallback>
                <p:oleObj name="" r:id="rId3" imgW="5286375" imgH="2552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13" y="1263015"/>
                        <a:ext cx="10714355" cy="5220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83018"/>
          <a:ext cx="10713720" cy="429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83018"/>
                        <a:ext cx="10713720" cy="429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389505"/>
          <a:ext cx="10713720" cy="284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90650" progId="Word.Document.8">
                  <p:embed/>
                </p:oleObj>
              </mc:Choice>
              <mc:Fallback>
                <p:oleObj name="" r:id="rId3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389505"/>
                        <a:ext cx="10713720" cy="284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518478"/>
          <a:ext cx="10713720" cy="590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518478"/>
                        <a:ext cx="10713720" cy="590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95985"/>
          <a:ext cx="10713720" cy="517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95985"/>
                        <a:ext cx="10713720" cy="5170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98195"/>
          <a:ext cx="10713720" cy="530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98195"/>
                        <a:ext cx="10713720" cy="530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02653"/>
          <a:ext cx="10713720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02653"/>
                        <a:ext cx="10713720" cy="489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22095"/>
          <a:ext cx="10713720" cy="267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22095"/>
                        <a:ext cx="10713720" cy="267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1036" y="1510665"/>
          <a:ext cx="10887710" cy="332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72100" imgH="1619250" progId="Word.Document.8">
                  <p:embed/>
                </p:oleObj>
              </mc:Choice>
              <mc:Fallback>
                <p:oleObj name="" r:id="rId1" imgW="5372100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1036" y="1510665"/>
                        <a:ext cx="10887710" cy="332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92580"/>
          <a:ext cx="10713720" cy="347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92580"/>
                        <a:ext cx="10713720" cy="347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6223"/>
          <a:ext cx="10713720" cy="653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56223"/>
                        <a:ext cx="10713720" cy="6532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72515"/>
          <a:ext cx="10713720" cy="471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72515"/>
                        <a:ext cx="10713720" cy="471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19418"/>
          <a:ext cx="10713720" cy="614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419418"/>
                        <a:ext cx="10713720" cy="6141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11250"/>
          <a:ext cx="10714355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66950" progId="Word.Document.8">
                  <p:embed/>
                </p:oleObj>
              </mc:Choice>
              <mc:Fallback>
                <p:oleObj name="" r:id="rId1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11250"/>
                        <a:ext cx="10714355" cy="463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4551" y="2042160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4551" y="2042160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73771" y="2741930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3771" y="2741930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35266" y="3763963"/>
          <a:ext cx="1071372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5286375" imgH="609600" progId="Word.Document.8">
                  <p:embed/>
                </p:oleObj>
              </mc:Choice>
              <mc:Fallback>
                <p:oleObj name="" r:id="rId7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35266" y="3763963"/>
                        <a:ext cx="1071372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3631" y="4552633"/>
          <a:ext cx="1071372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5286375" imgH="609600" progId="Word.Document.8">
                  <p:embed/>
                </p:oleObj>
              </mc:Choice>
              <mc:Fallback>
                <p:oleObj name="" r:id="rId9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43631" y="4552633"/>
                        <a:ext cx="1071372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6380"/>
          <a:ext cx="10713720" cy="633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46380"/>
                        <a:ext cx="10713720" cy="633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85265"/>
          <a:ext cx="10713720" cy="388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85265"/>
                        <a:ext cx="10713720" cy="388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71500"/>
          <a:ext cx="1071308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71500"/>
                        <a:ext cx="10713085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8715"/>
          <a:ext cx="10713085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8715"/>
                        <a:ext cx="10713085" cy="469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75" y="3429000"/>
            <a:ext cx="2666365" cy="206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58315"/>
          <a:ext cx="10713085" cy="347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58315"/>
                        <a:ext cx="10713085" cy="347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1445"/>
          <a:ext cx="107130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1445"/>
                        <a:ext cx="107130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19430"/>
          <a:ext cx="10713085" cy="608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71800" progId="Word.Document.8">
                  <p:embed/>
                </p:oleObj>
              </mc:Choice>
              <mc:Fallback>
                <p:oleObj name="" r:id="rId1" imgW="5286375" imgH="2971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19430"/>
                        <a:ext cx="10713085" cy="608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4478"/>
          <a:ext cx="10713085" cy="290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19225" progId="Word.Document.8">
                  <p:embed/>
                </p:oleObj>
              </mc:Choice>
              <mc:Fallback>
                <p:oleObj name="" r:id="rId1" imgW="5286375" imgH="1419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4478"/>
                        <a:ext cx="10713085" cy="290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61515"/>
          <a:ext cx="10713085" cy="226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61515"/>
                        <a:ext cx="10713085" cy="226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54075"/>
          <a:ext cx="10713720" cy="558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24150" progId="Word.Document.8">
                  <p:embed/>
                </p:oleObj>
              </mc:Choice>
              <mc:Fallback>
                <p:oleObj name="" r:id="rId1" imgW="5286375" imgH="2724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54075"/>
                        <a:ext cx="10713720" cy="558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2187576"/>
          <a:ext cx="10714990" cy="202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2187576"/>
                        <a:ext cx="10714990" cy="2026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67715"/>
          <a:ext cx="10713085" cy="430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67715"/>
                        <a:ext cx="10713085" cy="430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570" y="4560570"/>
            <a:ext cx="3462655" cy="189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1550"/>
          <a:ext cx="10713085" cy="49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1550"/>
                        <a:ext cx="10713085" cy="491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227138"/>
          <a:ext cx="10714355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14575" progId="Word.Document.8">
                  <p:embed/>
                </p:oleObj>
              </mc:Choice>
              <mc:Fallback>
                <p:oleObj name="" r:id="rId1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227138"/>
                        <a:ext cx="10714355" cy="473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8041" y="233553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041" y="233553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7461" y="232664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7461" y="232664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873250"/>
          <a:ext cx="10714355" cy="255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873250"/>
                        <a:ext cx="10714355" cy="255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201103"/>
          <a:ext cx="10714355" cy="38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201103"/>
                        <a:ext cx="10714355" cy="389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413828"/>
          <a:ext cx="10714355" cy="438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43125" progId="Word.Document.8">
                  <p:embed/>
                </p:oleObj>
              </mc:Choice>
              <mc:Fallback>
                <p:oleObj name="" r:id="rId1" imgW="5286375" imgH="2143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413828"/>
                        <a:ext cx="10714355" cy="438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84778" y="1759585"/>
          <a:ext cx="1071435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4778" y="1759585"/>
                        <a:ext cx="1071435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99188" y="3190240"/>
          <a:ext cx="1071435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9188" y="3190240"/>
                        <a:ext cx="1071435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96138" y="3790950"/>
          <a:ext cx="1071435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6138" y="3790950"/>
                        <a:ext cx="1071435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056640"/>
          <a:ext cx="10714355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57475" progId="Word.Document.8">
                  <p:embed/>
                </p:oleObj>
              </mc:Choice>
              <mc:Fallback>
                <p:oleObj name="" r:id="rId1" imgW="5286375" imgH="2657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056640"/>
                        <a:ext cx="10714355" cy="543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99188" y="3190240"/>
          <a:ext cx="1071435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9188" y="3190240"/>
                        <a:ext cx="1071435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6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59</vt:i4>
      </vt:variant>
      <vt:variant>
        <vt:lpstr>幻灯片标题</vt:lpstr>
      </vt:variant>
      <vt:variant>
        <vt:i4>42</vt:i4>
      </vt:variant>
    </vt:vector>
  </HeadingPairs>
  <TitlesOfParts>
    <vt:vector size="11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112</cp:revision>
  <dcterms:created xsi:type="dcterms:W3CDTF">2023-08-09T12:44:00Z</dcterms:created>
  <dcterms:modified xsi:type="dcterms:W3CDTF">2025-04-09T23:12:03Z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