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439" r:id="rId7"/>
    <p:sldId id="398" r:id="rId8"/>
    <p:sldId id="440" r:id="rId9"/>
    <p:sldId id="399" r:id="rId10"/>
    <p:sldId id="441" r:id="rId11"/>
    <p:sldId id="400" r:id="rId12"/>
    <p:sldId id="446" r:id="rId13"/>
    <p:sldId id="401" r:id="rId14"/>
    <p:sldId id="426" r:id="rId15"/>
    <p:sldId id="404" r:id="rId16"/>
    <p:sldId id="442" r:id="rId17"/>
    <p:sldId id="405" r:id="rId18"/>
    <p:sldId id="443" r:id="rId19"/>
    <p:sldId id="406" r:id="rId20"/>
    <p:sldId id="428" r:id="rId21"/>
    <p:sldId id="410" r:id="rId22"/>
    <p:sldId id="411" r:id="rId23"/>
    <p:sldId id="412" r:id="rId24"/>
    <p:sldId id="417" r:id="rId25"/>
    <p:sldId id="445" r:id="rId26"/>
    <p:sldId id="418" r:id="rId27"/>
    <p:sldId id="419" r:id="rId28"/>
    <p:sldId id="432" r:id="rId29"/>
    <p:sldId id="35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用样本估计总体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第十章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3378"/>
          <a:ext cx="11163935" cy="3823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3378"/>
                        <a:ext cx="11163935" cy="3823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32535"/>
          <a:ext cx="11163935" cy="4410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76450" progId="Word.Document.8">
                  <p:embed/>
                </p:oleObj>
              </mc:Choice>
              <mc:Fallback>
                <p:oleObj name="" r:id="rId1" imgW="5286375" imgH="2076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32535"/>
                        <a:ext cx="11163935" cy="4410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8088"/>
          <a:ext cx="11163935" cy="425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8088"/>
                        <a:ext cx="11163935" cy="4250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883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883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89405"/>
          <a:ext cx="11163935" cy="4452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095500" progId="Word.Document.8">
                  <p:embed/>
                </p:oleObj>
              </mc:Choice>
              <mc:Fallback>
                <p:oleObj name="" r:id="rId3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589405"/>
                        <a:ext cx="11163935" cy="4452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62798"/>
          <a:ext cx="11163935" cy="149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704850" progId="Word.Document.8">
                  <p:embed/>
                </p:oleObj>
              </mc:Choice>
              <mc:Fallback>
                <p:oleObj name="" r:id="rId1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62798"/>
                        <a:ext cx="11163935" cy="1497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13068"/>
          <a:ext cx="11163935" cy="621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24175" progId="Word.Document.8">
                  <p:embed/>
                </p:oleObj>
              </mc:Choice>
              <mc:Fallback>
                <p:oleObj name="" r:id="rId1" imgW="5286375" imgH="2924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13068"/>
                        <a:ext cx="11163935" cy="6219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7295"/>
          <a:ext cx="11163935" cy="466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7295"/>
                        <a:ext cx="11163935" cy="466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5860"/>
          <a:ext cx="11163935" cy="445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5860"/>
                        <a:ext cx="11163935" cy="4456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20408"/>
          <a:ext cx="11163935" cy="550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20408"/>
                        <a:ext cx="11163935" cy="550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42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42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43126"/>
          <a:ext cx="11163935" cy="1884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85825" progId="Word.Document.8">
                  <p:embed/>
                </p:oleObj>
              </mc:Choice>
              <mc:Fallback>
                <p:oleObj name="" r:id="rId3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43126"/>
                        <a:ext cx="11163935" cy="1884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07778"/>
          <a:ext cx="11163935" cy="129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807778"/>
                        <a:ext cx="11163935" cy="129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7981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7981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68170"/>
          <a:ext cx="11163935" cy="224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057275" progId="Word.Document.8">
                  <p:embed/>
                </p:oleObj>
              </mc:Choice>
              <mc:Fallback>
                <p:oleObj name="" r:id="rId3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68170"/>
                        <a:ext cx="11163935" cy="224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864611"/>
          <a:ext cx="11164570" cy="171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809625" progId="Word.Document.8">
                  <p:embed/>
                </p:oleObj>
              </mc:Choice>
              <mc:Fallback>
                <p:oleObj name="" r:id="rId5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3864611"/>
                        <a:ext cx="11164570" cy="171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25116"/>
          <a:ext cx="11163935" cy="25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825116"/>
                        <a:ext cx="11163935" cy="254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7480"/>
          <a:ext cx="11163935" cy="17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427480"/>
                        <a:ext cx="11163935" cy="17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03668"/>
          <a:ext cx="11163935" cy="2372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114425" progId="Word.Document.8">
                  <p:embed/>
                </p:oleObj>
              </mc:Choice>
              <mc:Fallback>
                <p:oleObj name="" r:id="rId1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03668"/>
                        <a:ext cx="11163935" cy="2372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424556"/>
          <a:ext cx="11163935" cy="172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424556"/>
                        <a:ext cx="11163935" cy="172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3216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3216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55763"/>
          <a:ext cx="11163935" cy="499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352675" progId="Word.Document.8">
                  <p:embed/>
                </p:oleObj>
              </mc:Choice>
              <mc:Fallback>
                <p:oleObj name="" r:id="rId3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655763"/>
                        <a:ext cx="11163935" cy="499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26503"/>
          <a:ext cx="11163935" cy="489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05050" progId="Word.Document.8">
                  <p:embed/>
                </p:oleObj>
              </mc:Choice>
              <mc:Fallback>
                <p:oleObj name="" r:id="rId1" imgW="5286375" imgH="2305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26503"/>
                        <a:ext cx="11163935" cy="489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9833"/>
          <a:ext cx="11163935" cy="5120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09825" progId="Word.Document.8">
                  <p:embed/>
                </p:oleObj>
              </mc:Choice>
              <mc:Fallback>
                <p:oleObj name="" r:id="rId1" imgW="5286375" imgH="2409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9833"/>
                        <a:ext cx="11163935" cy="5120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560"/>
          <a:ext cx="11163935" cy="656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560"/>
                        <a:ext cx="11163935" cy="656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01015"/>
          <a:ext cx="11163935" cy="613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86075" progId="Word.Document.8">
                  <p:embed/>
                </p:oleObj>
              </mc:Choice>
              <mc:Fallback>
                <p:oleObj name="" r:id="rId1" imgW="5286375" imgH="2886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01015"/>
                        <a:ext cx="11163935" cy="613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0525"/>
          <a:ext cx="11163935" cy="331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62100" progId="Word.Document.8">
                  <p:embed/>
                </p:oleObj>
              </mc:Choice>
              <mc:Fallback>
                <p:oleObj name="" r:id="rId1" imgW="5286375" imgH="1562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0525"/>
                        <a:ext cx="11163935" cy="3313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9393"/>
          <a:ext cx="11163935" cy="402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9393"/>
                        <a:ext cx="11163935" cy="4025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18465"/>
          <a:ext cx="11163935" cy="655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18465"/>
                        <a:ext cx="11163935" cy="655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10093"/>
          <a:ext cx="11163935" cy="192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10093"/>
                        <a:ext cx="11163935" cy="192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5763"/>
          <a:ext cx="11163935" cy="6106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76550" progId="Word.Document.8">
                  <p:embed/>
                </p:oleObj>
              </mc:Choice>
              <mc:Fallback>
                <p:oleObj name="" r:id="rId1" imgW="5286375" imgH="2876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85763"/>
                        <a:ext cx="11163935" cy="6106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24840"/>
          <a:ext cx="11163935" cy="5704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24840"/>
                        <a:ext cx="11163935" cy="5704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69428"/>
          <a:ext cx="11163935" cy="2769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69428"/>
                        <a:ext cx="11163935" cy="2769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27</vt:i4>
      </vt:variant>
    </vt:vector>
  </HeadingPairs>
  <TitlesOfParts>
    <vt:vector size="7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74</cp:revision>
  <dcterms:created xsi:type="dcterms:W3CDTF">2023-08-09T12:44:00Z</dcterms:created>
  <dcterms:modified xsi:type="dcterms:W3CDTF">2025-04-12T08:24:49Z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