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826" r:id="rId6"/>
    <p:sldId id="828" r:id="rId7"/>
    <p:sldId id="864" r:id="rId8"/>
    <p:sldId id="830" r:id="rId9"/>
    <p:sldId id="861" r:id="rId10"/>
    <p:sldId id="824" r:id="rId11"/>
    <p:sldId id="833" r:id="rId12"/>
    <p:sldId id="834" r:id="rId13"/>
    <p:sldId id="835" r:id="rId14"/>
    <p:sldId id="836" r:id="rId15"/>
    <p:sldId id="857" r:id="rId16"/>
    <p:sldId id="837" r:id="rId17"/>
    <p:sldId id="865" r:id="rId18"/>
    <p:sldId id="838" r:id="rId19"/>
    <p:sldId id="832" r:id="rId20"/>
    <p:sldId id="736" r:id="rId21"/>
    <p:sldId id="818" r:id="rId22"/>
    <p:sldId id="819" r:id="rId23"/>
    <p:sldId id="816" r:id="rId24"/>
    <p:sldId id="795" r:id="rId25"/>
    <p:sldId id="803" r:id="rId26"/>
    <p:sldId id="810" r:id="rId27"/>
    <p:sldId id="817" r:id="rId28"/>
    <p:sldId id="811" r:id="rId29"/>
    <p:sldId id="822" r:id="rId30"/>
    <p:sldId id="840" r:id="rId31"/>
    <p:sldId id="796" r:id="rId32"/>
    <p:sldId id="745" r:id="rId33"/>
    <p:sldId id="774" r:id="rId34"/>
    <p:sldId id="823" r:id="rId35"/>
    <p:sldId id="352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03.xml"/><Relationship Id="rId4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6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8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0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8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9.emf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 </a:t>
            </a:r>
            <a:r>
              <a:rPr lang="zh-CN" altLang="en-US" sz="3200"/>
              <a:t>回归分析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第十章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统</a:t>
            </a:r>
            <a:r>
              <a:rPr lang="en-US" altLang="zh-CN" sz="3100">
                <a:solidFill>
                  <a:schemeClr val="tx1"/>
                </a:solidFill>
              </a:rPr>
              <a:t> </a:t>
            </a:r>
            <a:r>
              <a:rPr sz="3100">
                <a:solidFill>
                  <a:schemeClr val="tx1"/>
                </a:solidFill>
              </a:rPr>
              <a:t>计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20825"/>
          <a:ext cx="1071372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71500" progId="Word.Document.8">
                  <p:embed/>
                </p:oleObj>
              </mc:Choice>
              <mc:Fallback>
                <p:oleObj name="" r:id="rId1" imgW="5286375" imgH="571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20825"/>
                        <a:ext cx="10713720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468881"/>
          <a:ext cx="1071372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468881"/>
                        <a:ext cx="10713720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618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618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61591"/>
          <a:ext cx="10713720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561591"/>
                        <a:ext cx="10713720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35280"/>
          <a:ext cx="10713720" cy="634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335280"/>
                        <a:ext cx="10713720" cy="634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67230"/>
          <a:ext cx="10713720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967230"/>
                        <a:ext cx="10713720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81710"/>
          <a:ext cx="10713720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81710"/>
                        <a:ext cx="10713720" cy="471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97978"/>
          <a:ext cx="10713720" cy="348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97978"/>
                        <a:ext cx="10713720" cy="3485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84568"/>
          <a:ext cx="10713720" cy="323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84568"/>
                        <a:ext cx="10713720" cy="323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235769"/>
          <a:ext cx="10713720" cy="254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38250" progId="Word.Document.8">
                  <p:embed/>
                </p:oleObj>
              </mc:Choice>
              <mc:Fallback>
                <p:oleObj name="" r:id="rId3" imgW="5286375" imgH="1238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4235769"/>
                        <a:ext cx="10713720" cy="254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22383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22383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3723" y="805815"/>
          <a:ext cx="11062335" cy="627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457825" imgH="3067050" progId="Word.Document.8">
                  <p:embed/>
                </p:oleObj>
              </mc:Choice>
              <mc:Fallback>
                <p:oleObj name="" r:id="rId3" imgW="5457825" imgH="3067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723" y="805815"/>
                        <a:ext cx="11062335" cy="627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85228"/>
          <a:ext cx="10713720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185228"/>
                        <a:ext cx="10713720" cy="448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714693"/>
          <a:ext cx="10713720" cy="549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714693"/>
                        <a:ext cx="10713720" cy="549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690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690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35238"/>
          <a:ext cx="10713720" cy="255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535238"/>
                        <a:ext cx="10713720" cy="255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24485"/>
          <a:ext cx="10713720" cy="647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62300" progId="Word.Document.8">
                  <p:embed/>
                </p:oleObj>
              </mc:Choice>
              <mc:Fallback>
                <p:oleObj name="" r:id="rId1" imgW="5286375" imgH="3162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324485"/>
                        <a:ext cx="10713720" cy="6478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14805"/>
          <a:ext cx="10713720" cy="347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14805"/>
                        <a:ext cx="10713720" cy="347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37503"/>
          <a:ext cx="10713720" cy="517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337503"/>
                        <a:ext cx="10713720" cy="5177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95" y="4785995"/>
            <a:ext cx="2842895" cy="1718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276350"/>
          <a:ext cx="10714355" cy="410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276350"/>
                        <a:ext cx="10714355" cy="410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366395"/>
          <a:ext cx="10714355" cy="658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09925" progId="Word.Document.8">
                  <p:embed/>
                </p:oleObj>
              </mc:Choice>
              <mc:Fallback>
                <p:oleObj name="" r:id="rId1" imgW="5286375" imgH="3209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366395"/>
                        <a:ext cx="10714355" cy="658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93140"/>
          <a:ext cx="10713720" cy="490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93140"/>
                        <a:ext cx="10713720" cy="490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485458"/>
          <a:ext cx="10714355" cy="588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67025" progId="Word.Document.8">
                  <p:embed/>
                </p:oleObj>
              </mc:Choice>
              <mc:Fallback>
                <p:oleObj name="" r:id="rId1" imgW="5286375" imgH="2867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485458"/>
                        <a:ext cx="10714355" cy="588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829945"/>
          <a:ext cx="10713720" cy="532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829945"/>
                        <a:ext cx="10713720" cy="5320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973773"/>
          <a:ext cx="10714355" cy="536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09850" progId="Word.Document.8">
                  <p:embed/>
                </p:oleObj>
              </mc:Choice>
              <mc:Fallback>
                <p:oleObj name="" r:id="rId1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973773"/>
                        <a:ext cx="10714355" cy="536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674688"/>
          <a:ext cx="10713720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674688"/>
                        <a:ext cx="10713720" cy="550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630873"/>
          <a:ext cx="10714355" cy="586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67025" progId="Word.Document.8">
                  <p:embed/>
                </p:oleObj>
              </mc:Choice>
              <mc:Fallback>
                <p:oleObj name="" r:id="rId1" imgW="5286375" imgH="2867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630873"/>
                        <a:ext cx="10714355" cy="586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8406" y="217678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8406" y="217678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60586" y="270637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60586" y="270637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8236" y="431101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8236" y="431101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1476" y="484314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1476" y="484314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83051" y="591566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83051" y="591566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981" y="1605598"/>
          <a:ext cx="10751820" cy="364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05425" imgH="1781175" progId="Word.Document.8">
                  <p:embed/>
                </p:oleObj>
              </mc:Choice>
              <mc:Fallback>
                <p:oleObj name="" r:id="rId1" imgW="5305425" imgH="1781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981" y="1605598"/>
                        <a:ext cx="10751820" cy="3646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60388"/>
          <a:ext cx="10713085" cy="612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60388"/>
                        <a:ext cx="10713085" cy="612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6858"/>
          <a:ext cx="10713085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26858"/>
                        <a:ext cx="10713085" cy="368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38555"/>
          <a:ext cx="10714355" cy="4911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00300" progId="Word.Document.8">
                  <p:embed/>
                </p:oleObj>
              </mc:Choice>
              <mc:Fallback>
                <p:oleObj name="" r:id="rId1" imgW="5286375" imgH="2400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38555"/>
                        <a:ext cx="10714355" cy="4911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59651" y="4903472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9651" y="4903472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18436" y="5495292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18436" y="5495292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397828"/>
          <a:ext cx="10714355" cy="6392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24200" progId="Word.Document.8">
                  <p:embed/>
                </p:oleObj>
              </mc:Choice>
              <mc:Fallback>
                <p:oleObj name="" r:id="rId1" imgW="5286375" imgH="3124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397828"/>
                        <a:ext cx="10714355" cy="6392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63361" y="889637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63361" y="889637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6916" y="4134487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56916" y="4134487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39511" y="4134487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39511" y="4134487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55686" y="4125597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55686" y="4125597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581343"/>
          <a:ext cx="10714355" cy="568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81300" progId="Word.Document.8">
                  <p:embed/>
                </p:oleObj>
              </mc:Choice>
              <mc:Fallback>
                <p:oleObj name="" r:id="rId1" imgW="5286375" imgH="2781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581343"/>
                        <a:ext cx="10714355" cy="568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376045"/>
          <a:ext cx="10714355" cy="354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33550" progId="Word.Document.8">
                  <p:embed/>
                </p:oleObj>
              </mc:Choice>
              <mc:Fallback>
                <p:oleObj name="" r:id="rId1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376045"/>
                        <a:ext cx="10714355" cy="354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74115"/>
          <a:ext cx="1152271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514350" progId="Word.Document.12">
                  <p:embed/>
                </p:oleObj>
              </mc:Choice>
              <mc:Fallback>
                <p:oleObj name="" r:id="rId1" imgW="5286375" imgH="514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74115"/>
                        <a:ext cx="11522710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278698"/>
          <a:ext cx="1071372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278698"/>
                        <a:ext cx="1071372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682366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031" y="3682366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20203"/>
          <a:ext cx="10713720" cy="97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20203"/>
                        <a:ext cx="10713720" cy="97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40665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40665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50</vt:i4>
      </vt:variant>
      <vt:variant>
        <vt:lpstr>幻灯片标题</vt:lpstr>
      </vt:variant>
      <vt:variant>
        <vt:i4>33</vt:i4>
      </vt:variant>
    </vt:vector>
  </HeadingPairs>
  <TitlesOfParts>
    <vt:vector size="9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112</cp:revision>
  <dcterms:created xsi:type="dcterms:W3CDTF">2023-08-09T12:44:00Z</dcterms:created>
  <dcterms:modified xsi:type="dcterms:W3CDTF">2025-04-01T23:14:42Z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