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440" r:id="rId8"/>
    <p:sldId id="399" r:id="rId9"/>
    <p:sldId id="400" r:id="rId10"/>
    <p:sldId id="446" r:id="rId11"/>
    <p:sldId id="401" r:id="rId12"/>
    <p:sldId id="404" r:id="rId13"/>
    <p:sldId id="442" r:id="rId14"/>
    <p:sldId id="405" r:id="rId15"/>
    <p:sldId id="443" r:id="rId16"/>
    <p:sldId id="406" r:id="rId17"/>
    <p:sldId id="428" r:id="rId18"/>
    <p:sldId id="410" r:id="rId19"/>
    <p:sldId id="411" r:id="rId20"/>
    <p:sldId id="447" r:id="rId21"/>
    <p:sldId id="412" r:id="rId22"/>
    <p:sldId id="448" r:id="rId23"/>
    <p:sldId id="417" r:id="rId24"/>
    <p:sldId id="445" r:id="rId25"/>
    <p:sldId id="418" r:id="rId26"/>
    <p:sldId id="419" r:id="rId27"/>
    <p:sldId id="449" r:id="rId28"/>
    <p:sldId id="432" r:id="rId29"/>
    <p:sldId id="450" r:id="rId30"/>
    <p:sldId id="35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3 </a:t>
            </a:r>
            <a:r>
              <a:rPr lang="zh-CN" altLang="en-US" sz="3200"/>
              <a:t>回归分析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第十章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232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232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9405"/>
          <a:ext cx="11163935" cy="445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95500" progId="Word.Document.8">
                  <p:embed/>
                </p:oleObj>
              </mc:Choice>
              <mc:Fallback>
                <p:oleObj name="" r:id="rId3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89405"/>
                        <a:ext cx="11163935" cy="445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56030"/>
          <a:ext cx="11163935" cy="467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00275" progId="Word.Document.8">
                  <p:embed/>
                </p:oleObj>
              </mc:Choice>
              <mc:Fallback>
                <p:oleObj name="" r:id="rId1" imgW="5286375" imgH="2200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56030"/>
                        <a:ext cx="11163935" cy="4676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01980"/>
          <a:ext cx="11163935" cy="613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01980"/>
                        <a:ext cx="11163935" cy="613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8140"/>
          <a:ext cx="11163935" cy="644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28950" progId="Word.Document.8">
                  <p:embed/>
                </p:oleObj>
              </mc:Choice>
              <mc:Fallback>
                <p:oleObj name="" r:id="rId1" imgW="5286375" imgH="3028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58140"/>
                        <a:ext cx="11163935" cy="644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2100"/>
          <a:ext cx="11163935" cy="640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09900" progId="Word.Document.8">
                  <p:embed/>
                </p:oleObj>
              </mc:Choice>
              <mc:Fallback>
                <p:oleObj name="" r:id="rId1" imgW="5286375" imgH="3009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92100"/>
                        <a:ext cx="11163935" cy="640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6083"/>
          <a:ext cx="11163935" cy="613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06083"/>
                        <a:ext cx="11163935" cy="613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545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545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5721"/>
          <a:ext cx="11163935" cy="336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81150" progId="Word.Document.8">
                  <p:embed/>
                </p:oleObj>
              </mc:Choice>
              <mc:Fallback>
                <p:oleObj name="" r:id="rId3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315721"/>
                        <a:ext cx="11163935" cy="3364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60216"/>
          <a:ext cx="11163935" cy="214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009650" progId="Word.Document.8">
                  <p:embed/>
                </p:oleObj>
              </mc:Choice>
              <mc:Fallback>
                <p:oleObj name="" r:id="rId5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260216"/>
                        <a:ext cx="11163935" cy="214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3165"/>
          <a:ext cx="11163935" cy="466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3165"/>
                        <a:ext cx="11163935" cy="4663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7863"/>
          <a:ext cx="1116393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7863"/>
                        <a:ext cx="1116393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63625"/>
          <a:ext cx="11163935" cy="492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14575" progId="Word.Document.8">
                  <p:embed/>
                </p:oleObj>
              </mc:Choice>
              <mc:Fallback>
                <p:oleObj name="" r:id="rId1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63625"/>
                        <a:ext cx="11163935" cy="4928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981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981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87208"/>
          <a:ext cx="11163935" cy="2407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133475" progId="Word.Document.8">
                  <p:embed/>
                </p:oleObj>
              </mc:Choice>
              <mc:Fallback>
                <p:oleObj name="" r:id="rId3" imgW="5286375" imgH="1133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87208"/>
                        <a:ext cx="11163935" cy="2407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4076701"/>
          <a:ext cx="1116457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4076701"/>
                        <a:ext cx="1116457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70710"/>
          <a:ext cx="11163935" cy="255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70710"/>
                        <a:ext cx="11163935" cy="2556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165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165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6510"/>
          <a:ext cx="11163935" cy="523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466975" progId="Word.Document.8">
                  <p:embed/>
                </p:oleObj>
              </mc:Choice>
              <mc:Fallback>
                <p:oleObj name="" r:id="rId3" imgW="5286375" imgH="2466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286510"/>
                        <a:ext cx="11163935" cy="523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54723"/>
          <a:ext cx="11163935" cy="560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38425" progId="Word.Document.8">
                  <p:embed/>
                </p:oleObj>
              </mc:Choice>
              <mc:Fallback>
                <p:oleObj name="" r:id="rId1" imgW="5286375" imgH="2638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54723"/>
                        <a:ext cx="11163935" cy="560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40385"/>
          <a:ext cx="11163935" cy="627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52750" progId="Word.Document.8">
                  <p:embed/>
                </p:oleObj>
              </mc:Choice>
              <mc:Fallback>
                <p:oleObj name="" r:id="rId1" imgW="5286375" imgH="2952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40385"/>
                        <a:ext cx="11163935" cy="627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36575"/>
          <a:ext cx="11163935" cy="618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05125" progId="Word.Document.8">
                  <p:embed/>
                </p:oleObj>
              </mc:Choice>
              <mc:Fallback>
                <p:oleObj name="" r:id="rId1" imgW="5286375" imgH="2905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36575"/>
                        <a:ext cx="11163935" cy="6183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2418"/>
          <a:ext cx="11163935" cy="657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92418"/>
                        <a:ext cx="11163935" cy="657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01980"/>
          <a:ext cx="11163935" cy="593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01980"/>
                        <a:ext cx="11163935" cy="593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19430"/>
          <a:ext cx="11163935" cy="593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19430"/>
                        <a:ext cx="11163935" cy="5932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04875"/>
          <a:ext cx="11163935" cy="381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04875"/>
                        <a:ext cx="11163935" cy="381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04361"/>
          <a:ext cx="11163935" cy="14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04850" progId="Word.Document.8">
                  <p:embed/>
                </p:oleObj>
              </mc:Choice>
              <mc:Fallback>
                <p:oleObj name="" r:id="rId3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404361"/>
                        <a:ext cx="11163935" cy="149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57618"/>
          <a:ext cx="11163935" cy="4874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57618"/>
                        <a:ext cx="11163935" cy="4874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6403"/>
          <a:ext cx="11163935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6403"/>
                        <a:ext cx="11163935" cy="254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3165"/>
          <a:ext cx="11163935" cy="339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3165"/>
                        <a:ext cx="11163935" cy="339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309745"/>
          <a:ext cx="11163935" cy="188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85825" progId="Word.Document.8">
                  <p:embed/>
                </p:oleObj>
              </mc:Choice>
              <mc:Fallback>
                <p:oleObj name="" r:id="rId3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309745"/>
                        <a:ext cx="11163935" cy="188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7020"/>
          <a:ext cx="11163935" cy="319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7020"/>
                        <a:ext cx="11163935" cy="319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5133"/>
          <a:ext cx="11163935" cy="297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5133"/>
                        <a:ext cx="11163935" cy="297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83615"/>
          <a:ext cx="11163935" cy="277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83615"/>
                        <a:ext cx="11163935" cy="277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90278"/>
          <a:ext cx="11163935" cy="1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90278"/>
                        <a:ext cx="11163935" cy="172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宽屏</PresentationFormat>
  <Paragraphs>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28</vt:i4>
      </vt:variant>
    </vt:vector>
  </HeadingPairs>
  <TitlesOfParts>
    <vt:vector size="7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75</cp:revision>
  <dcterms:created xsi:type="dcterms:W3CDTF">2023-08-09T12:44:00Z</dcterms:created>
  <dcterms:modified xsi:type="dcterms:W3CDTF">2025-04-12T08:33:46Z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