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6" r:id="rId6"/>
    <p:sldId id="830" r:id="rId7"/>
    <p:sldId id="861" r:id="rId8"/>
    <p:sldId id="824" r:id="rId9"/>
    <p:sldId id="833" r:id="rId10"/>
    <p:sldId id="834" r:id="rId11"/>
    <p:sldId id="835" r:id="rId12"/>
    <p:sldId id="836" r:id="rId13"/>
    <p:sldId id="857" r:id="rId14"/>
    <p:sldId id="837" r:id="rId15"/>
    <p:sldId id="865" r:id="rId16"/>
    <p:sldId id="838" r:id="rId17"/>
    <p:sldId id="866" r:id="rId18"/>
    <p:sldId id="832" r:id="rId19"/>
    <p:sldId id="736" r:id="rId20"/>
    <p:sldId id="818" r:id="rId21"/>
    <p:sldId id="819" r:id="rId22"/>
    <p:sldId id="816" r:id="rId23"/>
    <p:sldId id="795" r:id="rId24"/>
    <p:sldId id="803" r:id="rId25"/>
    <p:sldId id="810" r:id="rId26"/>
    <p:sldId id="817" r:id="rId27"/>
    <p:sldId id="811" r:id="rId28"/>
    <p:sldId id="822" r:id="rId29"/>
    <p:sldId id="840" r:id="rId30"/>
    <p:sldId id="796" r:id="rId31"/>
    <p:sldId id="745" r:id="rId32"/>
    <p:sldId id="774" r:id="rId33"/>
    <p:sldId id="867" r:id="rId34"/>
    <p:sldId id="868" r:id="rId35"/>
    <p:sldId id="869" r:id="rId36"/>
    <p:sldId id="870" r:id="rId37"/>
    <p:sldId id="871" r:id="rId38"/>
    <p:sldId id="352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03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独立性检验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第十章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统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sz="3100">
                <a:solidFill>
                  <a:schemeClr val="tx1"/>
                </a:solidFill>
              </a:rPr>
              <a:t>计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55943"/>
          <a:ext cx="10713720" cy="573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55943"/>
                        <a:ext cx="10713720" cy="573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2265"/>
          <a:ext cx="10713720" cy="628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57525" progId="Word.Document.8">
                  <p:embed/>
                </p:oleObj>
              </mc:Choice>
              <mc:Fallback>
                <p:oleObj name="" r:id="rId1" imgW="5286375" imgH="3057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342265"/>
                        <a:ext cx="10713720" cy="628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80073"/>
          <a:ext cx="10713720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80073"/>
                        <a:ext cx="10713720" cy="552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77228"/>
          <a:ext cx="10713720" cy="532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77228"/>
                        <a:ext cx="10713720" cy="532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88975"/>
          <a:ext cx="1071372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88975"/>
                        <a:ext cx="10713720" cy="556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31963"/>
          <a:ext cx="10713720" cy="2488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9675" progId="Word.Document.8">
                  <p:embed/>
                </p:oleObj>
              </mc:Choice>
              <mc:Fallback>
                <p:oleObj name="" r:id="rId1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31963"/>
                        <a:ext cx="10713720" cy="2488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889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889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492885"/>
          <a:ext cx="10714990" cy="461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57425" progId="Word.Document.8">
                  <p:embed/>
                </p:oleObj>
              </mc:Choice>
              <mc:Fallback>
                <p:oleObj name="" r:id="rId3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396" y="1492885"/>
                        <a:ext cx="10714990" cy="461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883" y="541338"/>
          <a:ext cx="11042015" cy="577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48300" imgH="2819400" progId="Word.Document.8">
                  <p:embed/>
                </p:oleObj>
              </mc:Choice>
              <mc:Fallback>
                <p:oleObj name="" r:id="rId1" imgW="5448300" imgH="2819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883" y="541338"/>
                        <a:ext cx="11042015" cy="577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883" y="231140"/>
          <a:ext cx="11042015" cy="651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48300" imgH="3181350" progId="Word.Document.8">
                  <p:embed/>
                </p:oleObj>
              </mc:Choice>
              <mc:Fallback>
                <p:oleObj name="" r:id="rId1" imgW="5448300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883" y="231140"/>
                        <a:ext cx="11042015" cy="6516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83005"/>
          <a:ext cx="10713720" cy="476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83005"/>
                        <a:ext cx="10713720" cy="476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83816"/>
          <a:ext cx="10713720" cy="149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83816"/>
                        <a:ext cx="10713720" cy="149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92543"/>
          <a:ext cx="10713720" cy="411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92543"/>
                        <a:ext cx="10713720" cy="411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69340"/>
          <a:ext cx="10713720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69340"/>
                        <a:ext cx="10713720" cy="482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566" y="825183"/>
          <a:ext cx="11042650" cy="539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48300" imgH="2628900" progId="Word.Document.8">
                  <p:embed/>
                </p:oleObj>
              </mc:Choice>
              <mc:Fallback>
                <p:oleObj name="" r:id="rId1" imgW="5448300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566" y="825183"/>
                        <a:ext cx="11042650" cy="539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566" y="1283653"/>
          <a:ext cx="11042650" cy="441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48300" imgH="2152650" progId="Word.Document.8">
                  <p:embed/>
                </p:oleObj>
              </mc:Choice>
              <mc:Fallback>
                <p:oleObj name="" r:id="rId1" imgW="5448300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566" y="1283653"/>
                        <a:ext cx="11042650" cy="441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883" y="259715"/>
          <a:ext cx="11042015" cy="647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48300" imgH="3152775" progId="Word.Document.8">
                  <p:embed/>
                </p:oleObj>
              </mc:Choice>
              <mc:Fallback>
                <p:oleObj name="" r:id="rId1" imgW="5448300" imgH="3152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883" y="259715"/>
                        <a:ext cx="11042015" cy="647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07035"/>
          <a:ext cx="10714355" cy="604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407035"/>
                        <a:ext cx="10714355" cy="604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27418"/>
          <a:ext cx="10713720" cy="512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27418"/>
                        <a:ext cx="10713720" cy="5125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41643"/>
          <a:ext cx="10714355" cy="614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441643"/>
                        <a:ext cx="10714355" cy="614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38213"/>
          <a:ext cx="10714355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38213"/>
                        <a:ext cx="10714355" cy="498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75803"/>
          <a:ext cx="10713720" cy="29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75803"/>
                        <a:ext cx="10713720" cy="29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919480"/>
          <a:ext cx="10714355" cy="564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919480"/>
                        <a:ext cx="10714355" cy="5648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5593"/>
          <a:ext cx="10713085" cy="655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0400" progId="Word.Document.8">
                  <p:embed/>
                </p:oleObj>
              </mc:Choice>
              <mc:Fallback>
                <p:oleObj name="" r:id="rId1" imgW="5286375" imgH="3200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5593"/>
                        <a:ext cx="10713085" cy="655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5970"/>
          <a:ext cx="10713085" cy="530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5970"/>
                        <a:ext cx="10713085" cy="530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4910"/>
          <a:ext cx="10713085" cy="448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4910"/>
                        <a:ext cx="10713085" cy="448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45490"/>
          <a:ext cx="10713720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45490"/>
                        <a:ext cx="10713720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3110"/>
          <a:ext cx="10713085" cy="226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23110"/>
                        <a:ext cx="10713085" cy="226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470"/>
          <a:ext cx="10713085" cy="659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19450" progId="Word.Document.8">
                  <p:embed/>
                </p:oleObj>
              </mc:Choice>
              <mc:Fallback>
                <p:oleObj name="" r:id="rId1" imgW="5286375" imgH="3219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470"/>
                        <a:ext cx="10713085" cy="6598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50683"/>
          <a:ext cx="10714355" cy="375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50683"/>
                        <a:ext cx="10714355" cy="3759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243" y="1502093"/>
          <a:ext cx="10869295" cy="424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62575" imgH="2076450" progId="Word.Document.8">
                  <p:embed/>
                </p:oleObj>
              </mc:Choice>
              <mc:Fallback>
                <p:oleObj name="" r:id="rId1" imgW="53625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243" y="1502093"/>
                        <a:ext cx="10869295" cy="424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278698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278698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4961" y="307848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4961" y="307848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188" y="1483360"/>
          <a:ext cx="10733405" cy="124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95900" imgH="609600" progId="Word.Document.8">
                  <p:embed/>
                </p:oleObj>
              </mc:Choice>
              <mc:Fallback>
                <p:oleObj name="" r:id="rId1" imgW="5295900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188" y="1483360"/>
                        <a:ext cx="10733405" cy="124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63506" y="230378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63506" y="230378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1455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1455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821" y="221646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821" y="221646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8916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68916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36</vt:i4>
      </vt:variant>
    </vt:vector>
  </HeadingPairs>
  <TitlesOfParts>
    <vt:vector size="8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114</cp:revision>
  <dcterms:created xsi:type="dcterms:W3CDTF">2023-08-09T12:44:00Z</dcterms:created>
  <dcterms:modified xsi:type="dcterms:W3CDTF">2025-04-09T23:23:19Z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