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53" r:id="rId5"/>
    <p:sldId id="396" r:id="rId6"/>
    <p:sldId id="451" r:id="rId7"/>
    <p:sldId id="398" r:id="rId8"/>
    <p:sldId id="440" r:id="rId9"/>
    <p:sldId id="399" r:id="rId10"/>
    <p:sldId id="452" r:id="rId11"/>
    <p:sldId id="400" r:id="rId12"/>
    <p:sldId id="453" r:id="rId13"/>
    <p:sldId id="446" r:id="rId14"/>
    <p:sldId id="401" r:id="rId15"/>
    <p:sldId id="454" r:id="rId16"/>
    <p:sldId id="404" r:id="rId17"/>
    <p:sldId id="442" r:id="rId18"/>
    <p:sldId id="405" r:id="rId19"/>
    <p:sldId id="455" r:id="rId20"/>
    <p:sldId id="443" r:id="rId21"/>
    <p:sldId id="406" r:id="rId22"/>
    <p:sldId id="456" r:id="rId23"/>
    <p:sldId id="457" r:id="rId24"/>
    <p:sldId id="428" r:id="rId25"/>
    <p:sldId id="458" r:id="rId26"/>
    <p:sldId id="459" r:id="rId27"/>
    <p:sldId id="410" r:id="rId28"/>
    <p:sldId id="411" r:id="rId29"/>
    <p:sldId id="447" r:id="rId30"/>
    <p:sldId id="412" r:id="rId31"/>
    <p:sldId id="460" r:id="rId32"/>
    <p:sldId id="448" r:id="rId33"/>
    <p:sldId id="417" r:id="rId34"/>
    <p:sldId id="445" r:id="rId35"/>
    <p:sldId id="461" r:id="rId36"/>
    <p:sldId id="418" r:id="rId37"/>
    <p:sldId id="419" r:id="rId38"/>
    <p:sldId id="449" r:id="rId39"/>
    <p:sldId id="432" r:id="rId40"/>
    <p:sldId id="450" r:id="rId41"/>
    <p:sldId id="352" r:id="rId42"/>
  </p:sldIdLst>
  <p:sldSz cx="12192000" cy="6858000"/>
  <p:notesSz cx="6858000" cy="9144000"/>
  <p:custDataLst>
    <p:tags r:id="rId4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6" Type="http://schemas.openxmlformats.org/officeDocument/2006/relationships/tags" Target="tags/tag103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9.e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18.emf"/><Relationship Id="rId1" Type="http://schemas.openxmlformats.org/officeDocument/2006/relationships/oleObject" Target="../embeddings/oleObject15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7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8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9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0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1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2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6.emf"/><Relationship Id="rId1" Type="http://schemas.openxmlformats.org/officeDocument/2006/relationships/oleObject" Target="../embeddings/oleObject23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4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8.emf"/><Relationship Id="rId1" Type="http://schemas.openxmlformats.org/officeDocument/2006/relationships/oleObject" Target="../embeddings/oleObject25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6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4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1.e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30.emf"/><Relationship Id="rId1" Type="http://schemas.openxmlformats.org/officeDocument/2006/relationships/oleObject" Target="../embeddings/oleObject27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3.emf"/><Relationship Id="rId1" Type="http://schemas.openxmlformats.org/officeDocument/2006/relationships/oleObject" Target="../embeddings/oleObject30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4.emf"/><Relationship Id="rId1" Type="http://schemas.openxmlformats.org/officeDocument/2006/relationships/oleObject" Target="../embeddings/oleObject31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2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3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4.bin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9.e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38.emf"/><Relationship Id="rId1" Type="http://schemas.openxmlformats.org/officeDocument/2006/relationships/oleObject" Target="../embeddings/oleObject35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0.emf"/><Relationship Id="rId1" Type="http://schemas.openxmlformats.org/officeDocument/2006/relationships/oleObject" Target="../embeddings/oleObject37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1.emf"/><Relationship Id="rId1" Type="http://schemas.openxmlformats.org/officeDocument/2006/relationships/oleObject" Target="../embeddings/oleObject38.bin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2.emf"/><Relationship Id="rId1" Type="http://schemas.openxmlformats.org/officeDocument/2006/relationships/oleObject" Target="../embeddings/oleObject39.bin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3.emf"/><Relationship Id="rId1" Type="http://schemas.openxmlformats.org/officeDocument/2006/relationships/oleObject" Target="../embeddings/oleObject40.bin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4.emf"/><Relationship Id="rId1" Type="http://schemas.openxmlformats.org/officeDocument/2006/relationships/oleObject" Target="../embeddings/oleObject41.bin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5.emf"/><Relationship Id="rId1" Type="http://schemas.openxmlformats.org/officeDocument/2006/relationships/oleObject" Target="../embeddings/oleObject42.bin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6.emf"/><Relationship Id="rId1" Type="http://schemas.openxmlformats.org/officeDocument/2006/relationships/oleObject" Target="../embeddings/oleObject43.bin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en-US" altLang="zh-CN" sz="3200"/>
              <a:t>  </a:t>
            </a:r>
            <a:r>
              <a:rPr lang="zh-CN" altLang="en-US" sz="3200"/>
              <a:t>课时</a:t>
            </a:r>
            <a:r>
              <a:rPr lang="en-US" altLang="zh-CN" sz="3200"/>
              <a:t>4  </a:t>
            </a:r>
            <a:r>
              <a:rPr lang="zh-CN" altLang="en-US" sz="3200"/>
              <a:t>独立性检验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778404" y="2330657"/>
            <a:ext cx="5518150" cy="543560"/>
          </a:xfrm>
        </p:spPr>
        <p:txBody>
          <a:bodyPr>
            <a:normAutofit/>
          </a:bodyPr>
          <a:lstStyle/>
          <a:p>
            <a:r>
              <a:rPr lang="zh-CN" altLang="en-US" sz="3200">
                <a:solidFill>
                  <a:schemeClr val="tx1"/>
                </a:solidFill>
              </a:rPr>
              <a:t>第十章</a:t>
            </a:r>
            <a:endParaRPr lang="zh-CN" altLang="en-US" sz="32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40230"/>
          <a:ext cx="11163935" cy="3032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28750" progId="Word.Document.8">
                  <p:embed/>
                </p:oleObj>
              </mc:Choice>
              <mc:Fallback>
                <p:oleObj name="" r:id="rId1" imgW="5286375" imgH="1428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840230"/>
                        <a:ext cx="11163935" cy="3032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01395"/>
          <a:ext cx="11163935" cy="4855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86000" progId="Word.Document.8">
                  <p:embed/>
                </p:oleObj>
              </mc:Choice>
              <mc:Fallback>
                <p:oleObj name="" r:id="rId1" imgW="5286375" imgH="22860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01395"/>
                        <a:ext cx="11163935" cy="4855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554673"/>
          <a:ext cx="11163935" cy="6254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943225" progId="Word.Document.8">
                  <p:embed/>
                </p:oleObj>
              </mc:Choice>
              <mc:Fallback>
                <p:oleObj name="" r:id="rId1" imgW="5286375" imgH="2943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554673"/>
                        <a:ext cx="11163935" cy="6254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28153"/>
          <a:ext cx="11163935" cy="340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00200" progId="Word.Document.8">
                  <p:embed/>
                </p:oleObj>
              </mc:Choice>
              <mc:Fallback>
                <p:oleObj name="" r:id="rId1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728153"/>
                        <a:ext cx="11163935" cy="340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682943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682943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55103"/>
          <a:ext cx="11163935" cy="5262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2476500" progId="Word.Document.8">
                  <p:embed/>
                </p:oleObj>
              </mc:Choice>
              <mc:Fallback>
                <p:oleObj name="" r:id="rId3" imgW="5286375" imgH="2476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455103"/>
                        <a:ext cx="11163935" cy="5262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60868"/>
          <a:ext cx="11163935" cy="1296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609600" progId="Word.Document.8">
                  <p:embed/>
                </p:oleObj>
              </mc:Choice>
              <mc:Fallback>
                <p:oleObj name="" r:id="rId1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860868"/>
                        <a:ext cx="11163935" cy="1296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449898"/>
          <a:ext cx="11163935" cy="6443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028950" progId="Word.Document.8">
                  <p:embed/>
                </p:oleObj>
              </mc:Choice>
              <mc:Fallback>
                <p:oleObj name="" r:id="rId1" imgW="5286375" imgH="3028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449898"/>
                        <a:ext cx="11163935" cy="6443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599758"/>
          <a:ext cx="11163935" cy="597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809875" progId="Word.Document.8">
                  <p:embed/>
                </p:oleObj>
              </mc:Choice>
              <mc:Fallback>
                <p:oleObj name="" r:id="rId1" imgW="5286375" imgH="2809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599758"/>
                        <a:ext cx="11163935" cy="5978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8908"/>
          <a:ext cx="11163935" cy="6649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124200" progId="Word.Document.8">
                  <p:embed/>
                </p:oleObj>
              </mc:Choice>
              <mc:Fallback>
                <p:oleObj name="" r:id="rId1" imgW="5286375" imgH="3124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8908"/>
                        <a:ext cx="11163935" cy="6649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524828"/>
          <a:ext cx="11163935" cy="5936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90825" progId="Word.Document.8">
                  <p:embed/>
                </p:oleObj>
              </mc:Choice>
              <mc:Fallback>
                <p:oleObj name="" r:id="rId1" imgW="5286375" imgH="2790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524828"/>
                        <a:ext cx="11163935" cy="5936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4660" y="1168718"/>
          <a:ext cx="11163935" cy="443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4660" y="1168718"/>
                        <a:ext cx="11163935" cy="443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33868"/>
          <a:ext cx="11163935" cy="3256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533525" progId="Word.Document.8">
                  <p:embed/>
                </p:oleObj>
              </mc:Choice>
              <mc:Fallback>
                <p:oleObj name="" r:id="rId3" imgW="5286375" imgH="1533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733868"/>
                        <a:ext cx="11163935" cy="3256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4343" y="4447859"/>
          <a:ext cx="11164570" cy="1296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609600" progId="Word.Document.8">
                  <p:embed/>
                </p:oleObj>
              </mc:Choice>
              <mc:Fallback>
                <p:oleObj name="" r:id="rId5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4343" y="4447859"/>
                        <a:ext cx="11164570" cy="1296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56690"/>
          <a:ext cx="11163935" cy="4072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914525" progId="Word.Document.8">
                  <p:embed/>
                </p:oleObj>
              </mc:Choice>
              <mc:Fallback>
                <p:oleObj name="" r:id="rId1" imgW="5286375" imgH="1914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56690"/>
                        <a:ext cx="11163935" cy="4072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949960"/>
          <a:ext cx="11163935" cy="508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949960"/>
                        <a:ext cx="11163935" cy="5086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92238"/>
          <a:ext cx="11163935" cy="4658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90750" progId="Word.Document.8">
                  <p:embed/>
                </p:oleObj>
              </mc:Choice>
              <mc:Fallback>
                <p:oleObj name="" r:id="rId1" imgW="5286375" imgH="2190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92238"/>
                        <a:ext cx="11163935" cy="4658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4490" y="552133"/>
          <a:ext cx="11345545" cy="579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372100" imgH="2724150" progId="Word.Document.8">
                  <p:embed/>
                </p:oleObj>
              </mc:Choice>
              <mc:Fallback>
                <p:oleObj name="" r:id="rId1" imgW="5372100" imgH="2724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4490" y="552133"/>
                        <a:ext cx="11345545" cy="579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4490" y="739775"/>
          <a:ext cx="11345545" cy="5369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372100" imgH="2524125" progId="Word.Document.8">
                  <p:embed/>
                </p:oleObj>
              </mc:Choice>
              <mc:Fallback>
                <p:oleObj name="" r:id="rId1" imgW="5372100" imgH="25241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4490" y="739775"/>
                        <a:ext cx="11345545" cy="5369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95743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95743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586356"/>
          <a:ext cx="11163935" cy="1764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828675" progId="Word.Document.8">
                  <p:embed/>
                </p:oleObj>
              </mc:Choice>
              <mc:Fallback>
                <p:oleObj name="" r:id="rId3" imgW="5286375" imgH="8286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586356"/>
                        <a:ext cx="11163935" cy="1764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811588"/>
          <a:ext cx="11163935" cy="446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295" y="3811588"/>
                        <a:ext cx="11163935" cy="446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51118"/>
          <a:ext cx="11163935" cy="717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3371850" progId="Word.Document.8">
                  <p:embed/>
                </p:oleObj>
              </mc:Choice>
              <mc:Fallback>
                <p:oleObj name="" r:id="rId1" imgW="5286375" imgH="3371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51118"/>
                        <a:ext cx="11163935" cy="717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4350" y="1370648"/>
          <a:ext cx="11163935" cy="3408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600200" progId="Word.Document.8">
                  <p:embed/>
                </p:oleObj>
              </mc:Choice>
              <mc:Fallback>
                <p:oleObj name="" r:id="rId1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4350" y="1370648"/>
                        <a:ext cx="11163935" cy="3408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822325"/>
          <a:ext cx="11163935" cy="521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447925" progId="Word.Document.8">
                  <p:embed/>
                </p:oleObj>
              </mc:Choice>
              <mc:Fallback>
                <p:oleObj name="" r:id="rId1" imgW="5286375" imgH="2447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822325"/>
                        <a:ext cx="11163935" cy="5213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96010"/>
          <a:ext cx="11163935" cy="4665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190750" progId="Word.Document.8">
                  <p:embed/>
                </p:oleObj>
              </mc:Choice>
              <mc:Fallback>
                <p:oleObj name="" r:id="rId1" imgW="5286375" imgH="2190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96010"/>
                        <a:ext cx="11163935" cy="4665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407353"/>
          <a:ext cx="11163935" cy="6386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009900" progId="Word.Document.8">
                  <p:embed/>
                </p:oleObj>
              </mc:Choice>
              <mc:Fallback>
                <p:oleObj name="" r:id="rId1" imgW="5286375" imgH="3009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407353"/>
                        <a:ext cx="11163935" cy="6386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45908"/>
          <a:ext cx="11163935" cy="3206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504950" progId="Word.Document.8">
                  <p:embed/>
                </p:oleObj>
              </mc:Choice>
              <mc:Fallback>
                <p:oleObj name="" r:id="rId1" imgW="5286375" imgH="1504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45908"/>
                        <a:ext cx="11163935" cy="3206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51847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51847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54748"/>
          <a:ext cx="11163935" cy="550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2590800" progId="Word.Document.8">
                  <p:embed/>
                </p:oleObj>
              </mc:Choice>
              <mc:Fallback>
                <p:oleObj name="" r:id="rId3" imgW="5286375" imgH="2590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154748"/>
                        <a:ext cx="11163935" cy="550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4165" y="1389380"/>
          <a:ext cx="11466195" cy="473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429250" imgH="2228850" progId="Word.Document.8">
                  <p:embed/>
                </p:oleObj>
              </mc:Choice>
              <mc:Fallback>
                <p:oleObj name="" r:id="rId1" imgW="5429250" imgH="2228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4165" y="1389380"/>
                        <a:ext cx="11466195" cy="4734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4165" y="1265238"/>
          <a:ext cx="11466195" cy="5544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429250" imgH="2609850" progId="Word.Document.8">
                  <p:embed/>
                </p:oleObj>
              </mc:Choice>
              <mc:Fallback>
                <p:oleObj name="" r:id="rId1" imgW="5429250" imgH="2609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4165" y="1265238"/>
                        <a:ext cx="11466195" cy="5544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4165" y="894398"/>
          <a:ext cx="11466195" cy="556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429250" imgH="2619375" progId="Word.Document.8">
                  <p:embed/>
                </p:oleObj>
              </mc:Choice>
              <mc:Fallback>
                <p:oleObj name="" r:id="rId1" imgW="5429250" imgH="26193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4165" y="894398"/>
                        <a:ext cx="11466195" cy="5565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59715"/>
          <a:ext cx="11163935" cy="6852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3219450" progId="Word.Document.8">
                  <p:embed/>
                </p:oleObj>
              </mc:Choice>
              <mc:Fallback>
                <p:oleObj name="" r:id="rId1" imgW="5286375" imgH="3219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59715"/>
                        <a:ext cx="11163935" cy="6852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6688"/>
          <a:ext cx="11163935" cy="6857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3219450" progId="Word.Document.8">
                  <p:embed/>
                </p:oleObj>
              </mc:Choice>
              <mc:Fallback>
                <p:oleObj name="" r:id="rId1" imgW="5286375" imgH="3219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6688"/>
                        <a:ext cx="11163935" cy="6857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986473"/>
          <a:ext cx="11163935" cy="5163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428875" progId="Word.Document.8">
                  <p:embed/>
                </p:oleObj>
              </mc:Choice>
              <mc:Fallback>
                <p:oleObj name="" r:id="rId1" imgW="5286375" imgH="2428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986473"/>
                        <a:ext cx="11163935" cy="5163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71943"/>
          <a:ext cx="11163935" cy="3827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800225" progId="Word.Document.8">
                  <p:embed/>
                </p:oleObj>
              </mc:Choice>
              <mc:Fallback>
                <p:oleObj name="" r:id="rId1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71943"/>
                        <a:ext cx="11163935" cy="3827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dirty="0"/>
              <a:t>感谢观看</a:t>
            </a:r>
            <a:endParaRPr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952818"/>
          <a:ext cx="11163935" cy="5295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495550" progId="Word.Document.8">
                  <p:embed/>
                </p:oleObj>
              </mc:Choice>
              <mc:Fallback>
                <p:oleObj name="" r:id="rId1" imgW="5286375" imgH="2495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952818"/>
                        <a:ext cx="11163935" cy="5295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660718"/>
          <a:ext cx="11163935" cy="6068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857500" progId="Word.Document.8">
                  <p:embed/>
                </p:oleObj>
              </mc:Choice>
              <mc:Fallback>
                <p:oleObj name="" r:id="rId1" imgW="5286375" imgH="2857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660718"/>
                        <a:ext cx="11163935" cy="6068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98333"/>
          <a:ext cx="11163935" cy="2145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09650" progId="Word.Document.8">
                  <p:embed/>
                </p:oleObj>
              </mc:Choice>
              <mc:Fallback>
                <p:oleObj name="" r:id="rId1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898333"/>
                        <a:ext cx="11163935" cy="2145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891540"/>
          <a:ext cx="11163935" cy="535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24125" progId="Word.Document.8">
                  <p:embed/>
                </p:oleObj>
              </mc:Choice>
              <mc:Fallback>
                <p:oleObj name="" r:id="rId1" imgW="5286375" imgH="25241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891540"/>
                        <a:ext cx="11163935" cy="535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1965" y="1931670"/>
          <a:ext cx="11163935" cy="1497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704850" progId="Word.Document.8">
                  <p:embed/>
                </p:oleObj>
              </mc:Choice>
              <mc:Fallback>
                <p:oleObj name="" r:id="rId1" imgW="5286375" imgH="704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1965" y="1931670"/>
                        <a:ext cx="11163935" cy="1497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990918"/>
          <a:ext cx="11163935" cy="5155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428875" progId="Word.Document.8">
                  <p:embed/>
                </p:oleObj>
              </mc:Choice>
              <mc:Fallback>
                <p:oleObj name="" r:id="rId1" imgW="5286375" imgH="2428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990918"/>
                        <a:ext cx="11163935" cy="5155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WPS 演示</Application>
  <PresentationFormat>宽屏</PresentationFormat>
  <Paragraphs>6</Paragraphs>
  <Slides>39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43</vt:i4>
      </vt:variant>
      <vt:variant>
        <vt:lpstr>幻灯片标题</vt:lpstr>
      </vt:variant>
      <vt:variant>
        <vt:i4>39</vt:i4>
      </vt:variant>
    </vt:vector>
  </HeadingPairs>
  <TitlesOfParts>
    <vt:vector size="92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76</cp:revision>
  <dcterms:created xsi:type="dcterms:W3CDTF">2023-08-09T12:44:00Z</dcterms:created>
  <dcterms:modified xsi:type="dcterms:W3CDTF">2025-04-12T08:43:15Z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