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 Medium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font" Target="fonts/PTSansNarrow-regular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Medium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Medium-italic.fntdata"/><Relationship Id="rId16" Type="http://schemas.openxmlformats.org/officeDocument/2006/relationships/font" Target="fonts/OpenSansMedium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c1a1881bd_2_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c1a1881bd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c1a1881bd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c1a1881bd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c1a1881bd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c1a1881bd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c1a1881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c1a1881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c1a1881bd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c1a1881bd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c1a1881bd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c1a1881bd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 Touch</a:t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1580050" y="2827650"/>
            <a:ext cx="6111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Sprint 3 Update</a:t>
            </a:r>
            <a:endParaRPr b="1" sz="3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Sophia Evans &amp; Tsani Rogers</a:t>
            </a:r>
            <a:endParaRPr b="1" sz="1600"/>
          </a:p>
        </p:txBody>
      </p:sp>
      <p:pic>
        <p:nvPicPr>
          <p:cNvPr id="113" name="Google Shape;1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900" y="1548553"/>
            <a:ext cx="1408675" cy="14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00" y="1558641"/>
            <a:ext cx="1408675" cy="14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Goals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 Medium"/>
                <a:ea typeface="Open Sans Medium"/>
                <a:cs typeface="Open Sans Medium"/>
                <a:sym typeface="Open Sans Medium"/>
              </a:rPr>
              <a:t>-Solder micro arduino, wifi module and custom pcb together.</a:t>
            </a:r>
            <a:endParaRPr sz="17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 Medium"/>
                <a:ea typeface="Open Sans Medium"/>
                <a:cs typeface="Open Sans Medium"/>
                <a:sym typeface="Open Sans Medium"/>
              </a:rPr>
              <a:t>-Create a harmless script to run on target devices for testing purposes.</a:t>
            </a:r>
            <a:endParaRPr sz="17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Achievements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-Soldered micro arduino, PCB and wifi module together.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-Arduino code was successfully </a:t>
            </a:r>
            <a:r>
              <a:rPr lang="en"/>
              <a:t>compiled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uploaded.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741400" y="1909125"/>
            <a:ext cx="53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800" y="1714500"/>
            <a:ext cx="2605350" cy="20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Work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-Issues uploading code to wifi module on MAC. Will try running code and uploading it from PC instead.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Goals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-Push limits of wifi duck. How bad can we make it?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-Start writing original scripts for final presentation.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-Have a simple demo of the project for sprint 4 presentations.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-Embed device into a charger to simulate a </a:t>
            </a:r>
            <a:r>
              <a:rPr lang="en"/>
              <a:t>malicious</a:t>
            </a:r>
            <a:r>
              <a:rPr lang="en"/>
              <a:t> port.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