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4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c3af69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c3af699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 touch - Someone can control your phone w/o physical contact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more on product than experimenting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c3af699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c3af699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c3af6993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c3af6993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65623ae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65623ae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75" y="1538700"/>
            <a:ext cx="1408675" cy="14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50" y="1586238"/>
            <a:ext cx="1313625" cy="13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599800" y="1731825"/>
            <a:ext cx="39444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Ghost Touch</a:t>
            </a:r>
            <a:endParaRPr i="1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136750" y="2754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Sprint 2 Update</a:t>
            </a:r>
            <a:endParaRPr b="1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3096750" y="3283725"/>
            <a:ext cx="29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Sophia Evans &amp; Tsani Rogers</a:t>
            </a:r>
            <a:endParaRPr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50" y="728600"/>
            <a:ext cx="1408675" cy="14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Mission</a:t>
            </a:r>
            <a:endParaRPr dirty="0"/>
          </a:p>
        </p:txBody>
      </p:sp>
      <p:sp>
        <p:nvSpPr>
          <p:cNvPr id="77" name="Google Shape;77;p14"/>
          <p:cNvSpPr/>
          <p:nvPr/>
        </p:nvSpPr>
        <p:spPr>
          <a:xfrm>
            <a:off x="7084725" y="1431525"/>
            <a:ext cx="1195500" cy="97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036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Our mission is to investigate the possibility of devices being hacked via malicious charging ports.</a:t>
            </a:r>
            <a:endParaRPr sz="1700" dirty="0"/>
          </a:p>
          <a:p>
            <a:pPr marL="0" indent="0">
              <a:spcBef>
                <a:spcPts val="1200"/>
              </a:spcBef>
              <a:buNone/>
            </a:pPr>
            <a:r>
              <a:rPr lang="en" sz="1700" dirty="0"/>
              <a:t>First, we intend to replicate the attack using a WIFI-duck.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WIFI-Duck acts as an injection device (keyboard) and will be used to insert keystrokes into a target computer that's exposed. </a:t>
            </a:r>
            <a:endParaRPr lang="en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Our primary aim is to determine a way of blocking or interfering with this attack which would help keep users’ phones and private data safe.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  <p:sp>
        <p:nvSpPr>
          <p:cNvPr id="79" name="Google Shape;79;p14"/>
          <p:cNvSpPr/>
          <p:nvPr/>
        </p:nvSpPr>
        <p:spPr>
          <a:xfrm>
            <a:off x="7328650" y="3563475"/>
            <a:ext cx="1075800" cy="107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334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2 Achievements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798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-Built WIFI-Duck. The WIFI-Duck includes a micro-Arduino, WIFI module, breadboard and wires.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-Set up lab space in Pho 113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-Set up Arduino and python environments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and created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ABC4B-FE31-9D63-7314-1737E82ED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76" y="1506124"/>
            <a:ext cx="3027180" cy="2650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3 Goals</a:t>
            </a:r>
            <a:endParaRPr dirty="0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1260375" y="2947375"/>
            <a:ext cx="1195500" cy="40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695300" y="2947375"/>
            <a:ext cx="1195500" cy="40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650" y="1867413"/>
            <a:ext cx="1408675" cy="14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25" y="1914950"/>
            <a:ext cx="1313625" cy="13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>
            <a:off x="2635875" y="2060538"/>
            <a:ext cx="39444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thank you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PT Sans Narrow</vt:lpstr>
      <vt:lpstr>Open Sans</vt:lpstr>
      <vt:lpstr>Arial</vt:lpstr>
      <vt:lpstr>Tropic</vt:lpstr>
      <vt:lpstr>Ghost Touch</vt:lpstr>
      <vt:lpstr>Product Mission</vt:lpstr>
      <vt:lpstr>Sprint 2 Achievements</vt:lpstr>
      <vt:lpstr>Sprint 3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Touch</dc:title>
  <cp:lastModifiedBy>TSANI SHIARA TRAMAINE ROGERS</cp:lastModifiedBy>
  <cp:revision>1</cp:revision>
  <dcterms:modified xsi:type="dcterms:W3CDTF">2022-10-31T23:40:49Z</dcterms:modified>
</cp:coreProperties>
</file>