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 Medium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Medium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Medium-italic.fntdata"/><Relationship Id="rId14" Type="http://schemas.openxmlformats.org/officeDocument/2006/relationships/font" Target="fonts/OpenSansMedium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OpenSans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b08dea8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b08dea8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b08dea8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b08dea8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b08dea8d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b08dea8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08dea8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08dea8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41400" y="1909125"/>
            <a:ext cx="53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24975" y="1165400"/>
            <a:ext cx="8520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-Create a harmless script to run on target devices for testing purposes.</a:t>
            </a:r>
            <a:endParaRPr sz="17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-Solder micro arduino, wifi module and custom pcb together.</a:t>
            </a:r>
            <a:endParaRPr sz="17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