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 Medium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Medium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Medium-italic.fntdata"/><Relationship Id="rId16" Type="http://schemas.openxmlformats.org/officeDocument/2006/relationships/font" Target="fonts/OpenSans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c1a1881bd_2_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c1a1881bd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c1a1881bd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c1a1881bd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c1a1881bd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c1a1881bd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c1a1881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c1a1881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c1a1881bd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c1a1881bd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c1a1881bd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c1a1881bd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NazUv_zkQW0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LUgT9a_SlEo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Duck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1580050" y="2827650"/>
            <a:ext cx="5991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Sprint 4 Update</a:t>
            </a:r>
            <a:endParaRPr b="1" sz="3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Sophia Evans &amp; Tsani Rogers</a:t>
            </a:r>
            <a:endParaRPr b="1" sz="1600"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053" y="1819850"/>
            <a:ext cx="852323" cy="95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19328" y="1873325"/>
            <a:ext cx="852323" cy="95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Goals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-Test duck on different devices (phone, ipad,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-Start writing original scripts for final presentation.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-Have a simple demo of the project for sprint 4 presentations.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-Embed device into a charger to simulate a malicious port.</a:t>
            </a:r>
            <a:endParaRPr sz="17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Achievements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-Successfully used duck to send a text message from iPad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-Developed basic setup for embedding </a:t>
            </a:r>
            <a:r>
              <a:rPr lang="en"/>
              <a:t>device into charging port using a usb-c 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-set up scripts to autorun when device is plugged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-used duck to locate a target file on mac and copy it to a separate usb flash drive</a:t>
            </a:r>
            <a:endParaRPr/>
          </a:p>
        </p:txBody>
      </p:sp>
      <p:pic>
        <p:nvPicPr>
          <p:cNvPr descr="(supposed to happen)" id="127" name="Google Shape;127;p27" title="sending text on iPa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700" y="920400"/>
            <a:ext cx="44036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Work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-Sometimes getting internal errors where device has to be </a:t>
            </a:r>
            <a:r>
              <a:rPr lang="en"/>
              <a:t>removed and plugged in again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-On iPad, autorun will sometimes ignore the specified script and instead open the top left widget/app on the home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-Macs often show a pop-up window when an unknown keyboard is connected (such as a duck)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-This is good for the general public, bad for 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(not supposed to do this)" id="134" name="Google Shape;134;p28" title="opening top left app on iPa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700" y="920400"/>
            <a:ext cx="44036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Goals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-conceal wifi duck inside </a:t>
            </a:r>
            <a:r>
              <a:rPr lang="en"/>
              <a:t>charging brick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-Test on iphone and windows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-Continue working on exfiltrating information from target device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-integrated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-sending information over internet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/>
          <p:nvPr/>
        </p:nvSpPr>
        <p:spPr>
          <a:xfrm>
            <a:off x="2085225" y="1983250"/>
            <a:ext cx="1010100" cy="129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2990" y="2094575"/>
            <a:ext cx="852323" cy="954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/>
          <p:nvPr/>
        </p:nvSpPr>
        <p:spPr>
          <a:xfrm>
            <a:off x="6111400" y="2020375"/>
            <a:ext cx="1010100" cy="129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187590" y="2094588"/>
            <a:ext cx="852323" cy="95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