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68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91BD-1FAB-4CF7-BDCE-812C917CBE57}" type="datetimeFigureOut">
              <a:rPr lang="en-US" smtClean="0"/>
              <a:t>12/27/2012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B9DE-028B-4E88-A4B9-7738E1E83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97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91BD-1FAB-4CF7-BDCE-812C917CBE57}" type="datetimeFigureOut">
              <a:rPr lang="en-US" smtClean="0"/>
              <a:t>12/27/2012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B9DE-028B-4E88-A4B9-7738E1E83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23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91BD-1FAB-4CF7-BDCE-812C917CBE57}" type="datetimeFigureOut">
              <a:rPr lang="en-US" smtClean="0"/>
              <a:t>12/27/2012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B9DE-028B-4E88-A4B9-7738E1E83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51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91BD-1FAB-4CF7-BDCE-812C917CBE57}" type="datetimeFigureOut">
              <a:rPr lang="en-US" smtClean="0"/>
              <a:t>12/27/2012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B9DE-028B-4E88-A4B9-7738E1E83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83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91BD-1FAB-4CF7-BDCE-812C917CBE57}" type="datetimeFigureOut">
              <a:rPr lang="en-US" smtClean="0"/>
              <a:t>12/27/2012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B9DE-028B-4E88-A4B9-7738E1E83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40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91BD-1FAB-4CF7-BDCE-812C917CBE57}" type="datetimeFigureOut">
              <a:rPr lang="en-US" smtClean="0"/>
              <a:t>12/27/2012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B9DE-028B-4E88-A4B9-7738E1E83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02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91BD-1FAB-4CF7-BDCE-812C917CBE57}" type="datetimeFigureOut">
              <a:rPr lang="en-US" smtClean="0"/>
              <a:t>12/27/2012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B9DE-028B-4E88-A4B9-7738E1E83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34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91BD-1FAB-4CF7-BDCE-812C917CBE57}" type="datetimeFigureOut">
              <a:rPr lang="en-US" smtClean="0"/>
              <a:t>12/27/2012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B9DE-028B-4E88-A4B9-7738E1E83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9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91BD-1FAB-4CF7-BDCE-812C917CBE57}" type="datetimeFigureOut">
              <a:rPr lang="en-US" smtClean="0"/>
              <a:t>12/27/2012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B9DE-028B-4E88-A4B9-7738E1E83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05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91BD-1FAB-4CF7-BDCE-812C917CBE57}" type="datetimeFigureOut">
              <a:rPr lang="en-US" smtClean="0"/>
              <a:t>12/27/2012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B9DE-028B-4E88-A4B9-7738E1E83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1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91BD-1FAB-4CF7-BDCE-812C917CBE57}" type="datetimeFigureOut">
              <a:rPr lang="en-US" smtClean="0"/>
              <a:t>12/27/2012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B9DE-028B-4E88-A4B9-7738E1E83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26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291BD-1FAB-4CF7-BDCE-812C917CBE57}" type="datetimeFigureOut">
              <a:rPr lang="en-US" smtClean="0"/>
              <a:t>12/27/2012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9B9DE-028B-4E88-A4B9-7738E1E83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09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21W24#008 Surface Figure Images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12-27-12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856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Unpowered Surface Figure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00287" y="2563019"/>
            <a:ext cx="4543425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86200" y="5411273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PV: 1.192um</a:t>
            </a:r>
          </a:p>
          <a:p>
            <a:r>
              <a:rPr lang="en-US" dirty="0"/>
              <a:t>RMS: 0.202um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921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Max. Pull Down, 181V</a:t>
            </a:r>
            <a:endParaRPr lang="en-US" dirty="0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00287" y="2563019"/>
            <a:ext cx="4543425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5901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Scalloping , 33nm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1826"/>
            <a:ext cx="8229600" cy="4502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7599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Scalloping, 54nm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1826"/>
            <a:ext cx="8229600" cy="4502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6260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Actuator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1826"/>
            <a:ext cx="8229600" cy="4502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3412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28</Words>
  <Application>Microsoft Office PowerPoint</Application>
  <PresentationFormat>On-screen Show (4:3)</PresentationFormat>
  <Paragraphs>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21W24#008 Surface Figure Images</vt:lpstr>
      <vt:lpstr>Unpowered Surface Figure</vt:lpstr>
      <vt:lpstr>Max. Pull Down, 181V</vt:lpstr>
      <vt:lpstr>Scalloping , 33nm</vt:lpstr>
      <vt:lpstr>Scalloping, 54nm</vt:lpstr>
      <vt:lpstr>Single Actuator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Charlie Lam</dc:creator>
  <cp:lastModifiedBy>Charlie Lam</cp:lastModifiedBy>
  <cp:revision>8</cp:revision>
  <dcterms:created xsi:type="dcterms:W3CDTF">2012-12-26T19:54:19Z</dcterms:created>
  <dcterms:modified xsi:type="dcterms:W3CDTF">2012-12-27T16:40:23Z</dcterms:modified>
</cp:coreProperties>
</file>