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6578872-4C61-484A-B2A7-FD1FAC27712C}">
          <p14:sldIdLst>
            <p14:sldId id="260"/>
          </p14:sldIdLst>
        </p14:section>
        <p14:section name="Abschnitt ohne Titel" id="{C2D8F31C-DD3B-4F36-9EDF-239E7AEDE0CF}">
          <p14:sldIdLst/>
        </p14:section>
        <p14:section name="Abschnitt ohne Titel" id="{3BA2909E-47F5-46F1-A6FB-70C1AD7FE1C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A204B-DFFD-A24D-EBF4-2736D8CA83FB}" v="8" dt="2021-12-04T10:21:41.901"/>
    <p1510:client id="{8924E565-4166-A601-FA7A-91C37DACD01C}" v="2" dt="2021-12-04T10:36:50.711"/>
    <p1510:client id="{CE701F23-87A9-6465-F3FF-CA70E3A69772}" v="70" dt="2021-12-08T08:50:09.724"/>
    <p1510:client id="{D4091AFD-3D80-3A9D-6E41-661A2E47D1BC}" v="176" dt="2021-12-04T10:33:08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6724" autoAdjust="0"/>
  </p:normalViewPr>
  <p:slideViewPr>
    <p:cSldViewPr snapToGrid="0">
      <p:cViewPr varScale="1">
        <p:scale>
          <a:sx n="65" d="100"/>
          <a:sy n="65" d="100"/>
        </p:scale>
        <p:origin x="6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0691B0-24AB-42CB-AF44-257AA8F75C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E03A51-3E19-43D1-BF47-06AC7B95AD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03CF-EB5C-4B20-8994-C311B98EDC2D}" type="datetimeFigureOut">
              <a:rPr lang="de-DE" smtClean="0"/>
              <a:t>08.12.2021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CD0EE3-1C69-4E71-9103-9CC61C034C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20339E-1ECE-4092-A910-7430D8A3C6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1716-7234-4DDE-BD32-B91211C9663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39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5551F-08DB-4094-8DFD-27DF8B6CB083}" type="datetimeFigureOut">
              <a:rPr lang="de-DE" smtClean="0"/>
              <a:t>08.12.2021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6E98D-1A4E-490A-88A7-1CF6CAADC2F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52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D9FEF-2CFF-44EC-811E-9C3ADD712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00" y="2448877"/>
            <a:ext cx="9144000" cy="1444943"/>
          </a:xfrm>
        </p:spPr>
        <p:txBody>
          <a:bodyPr anchor="ctr" anchorCtr="0">
            <a:normAutofit/>
          </a:bodyPr>
          <a:lstStyle>
            <a:lvl1pPr algn="ctr">
              <a:defRPr sz="4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8B3591-D780-4C1C-A77D-252E3E41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84400" y="6318250"/>
            <a:ext cx="2743200" cy="365125"/>
          </a:xfrm>
        </p:spPr>
        <p:txBody>
          <a:bodyPr/>
          <a:lstStyle/>
          <a:p>
            <a:fld id="{533E1261-5FF3-435E-8D36-B76DAB25FD5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64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22501-4BF1-48C8-BAAD-4DA89D93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24B663-4410-4D84-B377-A2320ADD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0DFD8-C22B-4FC0-9624-811C7A65B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18962-C62B-4BAC-8084-5B1750B4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714057-35DD-4FD0-90E1-0E09D7CFCF74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5A65ED-F659-4DC2-B768-7BE462E3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47C9C8-0FE0-4E91-AA66-5258123C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8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83A7A-76D2-4D87-A56A-B2DCAB5E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A440B0-CF87-47D4-B653-77C721020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F4CD1-1EF5-47B9-BB74-E80B5811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FE0478-D5DE-4125-9673-38C3FFA50FF1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3DBAD-023E-445F-A40F-B5E18129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3ABF3-3E75-4FB1-8655-A64CFEEA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70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7A8451-F67A-4B2B-AB0B-778DA8081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BCBA1A-7471-4542-BA7F-CBDDFCBE2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E3A4A-D04D-4CFA-8E4C-F524348B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1DAA1E-B9EB-4911-A7A9-15C941A2BC4C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5B17-F45F-479E-B770-73F6165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44486-8F20-4063-BE0D-E83198D1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4F555-B074-42F3-B8DB-EFEA062D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525A15-997A-4BE2-B495-E56F176A6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4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5226-6061-44A4-94CD-3F102834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39A36-048E-4F1B-AF8C-82444A93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025893"/>
            <a:ext cx="7254240" cy="5148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8E0C1-82A7-44ED-80FB-D2D3C499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86648B-26CC-4555-9F1E-1D0C0909B915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781D6-F764-4398-80D6-C2E2747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DD7CC-7D79-46E0-BD33-D93A74E0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26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6405-BE8E-4B5E-99A5-625DE0B9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4C13E6-6BCA-4B33-884A-62C88796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20082-0154-4029-BF94-6B3E381D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470C04-CBF5-47EC-880C-5C6EF42C5EDC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6686B-D3DA-40C7-A958-F978EB8B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1D570-6530-43E0-85A6-21277F1D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367AB-F0FC-4846-BBFD-41134A9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38524-9C8D-4737-930D-215C11D3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70F10D-BDD4-4DA1-AFF7-47A416EE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FBB89D-1E03-45BC-925D-68C2E3AB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1B806-A24F-45EF-95F9-9311676E98AA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83156D-E646-4AF5-92E5-CD612E39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BA316-A53F-46D2-8228-E078517C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6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16920-20CB-44A4-B4EC-C8A0E30B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5A1E0F-A604-4BAF-8616-60B0E22EA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74089-B9CA-4917-B618-53131CCF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6E2BF7-8FE2-4C97-A918-B11D4F2A7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52FD2A-D768-4B6F-9A3D-CA49E09C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508052-607C-4CCF-9A64-086783C7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B8D48A-8459-4748-AF83-94D2DE45780A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A694E6-8ABC-4B97-8D19-051543C1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2739A8-C907-44F7-BF7B-E778E87C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8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26877-9B37-47BE-BCA7-E681008F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704E2A-56A4-4E66-8C37-994FE297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1903C-E091-430F-B87D-16B4FB6CFBE2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02F7BC-2B20-4935-8900-D1DC1DAE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7DC62A-059B-4EA1-A683-03501DBE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8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D76506-E453-4B47-A724-FAA01D78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A7FA70-BADC-405F-AD58-9B3A07ED9C6E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C68F1-6725-494C-B074-C041AE12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623CFE-92AF-4441-BB21-A7A206D5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82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18662-2621-4711-9910-20190455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4B399-23E6-45CF-A091-798B840B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1AC2D3-4831-46CC-AA3B-09533CD6D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64998-5B34-490D-8301-DDAF3FC8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CF9FF-3273-4B47-80CD-EEA317C7C669}" type="datetime1">
              <a:rPr lang="de-DE" smtClean="0"/>
              <a:t>08.12.2021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41468-9BFD-4E3B-B576-D27FE6F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D27DC3-86C5-4570-88D9-99DBCC9E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1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41C148D-A96E-4651-9247-18EAEE200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8927" cy="900752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FD8D40-AA01-4CF4-9375-A252044B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540" y="12060"/>
            <a:ext cx="10447020" cy="90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D297E2-AAE9-4D0B-9E10-2B7BD1EF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8700"/>
            <a:ext cx="7254240" cy="514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E82598-118E-4610-8325-DFCCEA9CF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92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1261-5FF3-435E-8D36-B76DAB25FD5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448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DCA651-B55A-44AE-B9BE-2E07D1D2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1261-5FF3-435E-8D36-B76DAB25FD5B}" type="slidenum">
              <a:rPr lang="de-DE" smtClean="0"/>
              <a:t>1</a:t>
            </a:fld>
            <a:endParaRPr lang="de-DE" dirty="0"/>
          </a:p>
        </p:txBody>
      </p:sp>
      <p:pic>
        <p:nvPicPr>
          <p:cNvPr id="2" name="Graphic 2">
            <a:extLst>
              <a:ext uri="{FF2B5EF4-FFF2-40B4-BE49-F238E27FC236}">
                <a16:creationId xmlns:a16="http://schemas.microsoft.com/office/drawing/2014/main" id="{799CB7A2-E781-4803-A308-468145576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491" y="1313873"/>
            <a:ext cx="7696200" cy="5119254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51AAFE3-3743-4C49-AE6C-7D16FC86604D}"/>
              </a:ext>
            </a:extLst>
          </p:cNvPr>
          <p:cNvSpPr txBox="1">
            <a:spLocks/>
          </p:cNvSpPr>
          <p:nvPr/>
        </p:nvSpPr>
        <p:spPr>
          <a:xfrm>
            <a:off x="7999965" y="1315801"/>
            <a:ext cx="4006992" cy="50817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000" dirty="0"/>
              <a:t>How to get the best performance?</a:t>
            </a:r>
            <a:endParaRPr lang="en-GB" sz="2000" dirty="0">
              <a:latin typeface="Calibri Light"/>
              <a:ea typeface="Cambria Math"/>
              <a:cs typeface="Calibri Ligh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800" i="1" dirty="0" err="1">
                <a:latin typeface="Calibri Light"/>
                <a:ea typeface="Cambria Math"/>
                <a:cs typeface="Calibri Light"/>
              </a:rPr>
              <a:t>It</a:t>
            </a:r>
            <a:r>
              <a:rPr lang="de-DE" sz="1800" i="1" dirty="0">
                <a:latin typeface="Calibri Light"/>
                <a:ea typeface="Cambria Math"/>
                <a:cs typeface="Calibri Light"/>
              </a:rPr>
              <a:t> </a:t>
            </a:r>
            <a:r>
              <a:rPr lang="de-DE" sz="1800" i="1" dirty="0" err="1">
                <a:latin typeface="Calibri Light"/>
                <a:ea typeface="Cambria Math"/>
                <a:cs typeface="Calibri Light"/>
              </a:rPr>
              <a:t>depends</a:t>
            </a:r>
            <a:endParaRPr lang="de-DE" sz="1800" i="1" dirty="0">
              <a:latin typeface="Calibri Light"/>
              <a:ea typeface="Cambria Math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Calibri Light"/>
                <a:ea typeface="Cambria Math"/>
                <a:cs typeface="Calibri Light"/>
              </a:rPr>
              <a:t>Should</a:t>
            </a:r>
            <a:r>
              <a:rPr lang="de-DE" sz="2000" dirty="0">
                <a:latin typeface="Calibri Light"/>
                <a:ea typeface="Cambria Math"/>
                <a:cs typeface="Calibri Light"/>
              </a:rPr>
              <a:t> I </a:t>
            </a:r>
            <a:r>
              <a:rPr lang="de-DE" sz="2000" dirty="0" err="1">
                <a:latin typeface="Calibri Light"/>
                <a:ea typeface="Cambria Math"/>
                <a:cs typeface="Calibri Light"/>
              </a:rPr>
              <a:t>optimize</a:t>
            </a:r>
            <a:r>
              <a:rPr lang="de-DE" sz="2000" dirty="0">
                <a:latin typeface="Calibri Light"/>
                <a:ea typeface="Cambria Math"/>
                <a:cs typeface="Calibri Light"/>
              </a:rPr>
              <a:t> </a:t>
            </a:r>
            <a:r>
              <a:rPr lang="de-DE" sz="2000" dirty="0" err="1">
                <a:latin typeface="Calibri Light"/>
                <a:ea typeface="Cambria Math"/>
                <a:cs typeface="Calibri Light"/>
              </a:rPr>
              <a:t>performance</a:t>
            </a:r>
            <a:r>
              <a:rPr lang="de-DE" sz="2000" dirty="0">
                <a:latin typeface="Calibri Light"/>
                <a:ea typeface="Cambria Math"/>
                <a:cs typeface="Calibri Light"/>
              </a:rPr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It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depends</a:t>
            </a:r>
            <a:endParaRPr lang="de-DE" sz="1800" i="1">
              <a:latin typeface="Calibri Light"/>
              <a:ea typeface="Cambria Math"/>
              <a:cs typeface="Calibri Light" panose="020F0302020204030204"/>
            </a:endParaRP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What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is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performance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, </a:t>
            </a: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anyway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It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depends</a:t>
            </a:r>
            <a:endParaRPr lang="de-DE" sz="1800" i="1">
              <a:latin typeface="Calibri Light"/>
              <a:ea typeface="Cambria Math"/>
              <a:cs typeface="Calibri Light" panose="020F0302020204030204"/>
            </a:endParaRPr>
          </a:p>
          <a:p>
            <a:pPr>
              <a:lnSpc>
                <a:spcPct val="150000"/>
              </a:lnSpc>
            </a:pP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What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should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 I do </a:t>
            </a:r>
            <a:r>
              <a:rPr lang="de-DE" sz="2000" dirty="0" err="1">
                <a:latin typeface="Calibri Light"/>
                <a:ea typeface="Cambria Math"/>
                <a:cs typeface="Calibri Light" panose="020F0302020204030204"/>
              </a:rPr>
              <a:t>now</a:t>
            </a:r>
            <a:r>
              <a:rPr lang="de-DE" sz="2000" dirty="0">
                <a:latin typeface="Calibri Light"/>
                <a:ea typeface="Cambria Math"/>
                <a:cs typeface="Calibri Light" panose="020F0302020204030204"/>
              </a:rPr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It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depends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, </a:t>
            </a:r>
            <a:endParaRPr lang="de-DE" dirty="0">
              <a:latin typeface="Calibri Light"/>
              <a:ea typeface="Cambria Math"/>
              <a:cs typeface="Calibri Light" panose="020F0302020204030204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in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case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of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doubt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: </a:t>
            </a:r>
            <a:r>
              <a:rPr lang="de-DE" sz="1800" i="1" dirty="0" err="1">
                <a:latin typeface="Calibri Light"/>
                <a:ea typeface="Cambria Math"/>
                <a:cs typeface="Calibri Light" panose="020F0302020204030204"/>
              </a:rPr>
              <a:t>use</a:t>
            </a:r>
            <a:r>
              <a:rPr lang="de-DE" sz="1800" i="1" dirty="0">
                <a:latin typeface="Calibri Light"/>
                <a:ea typeface="Cambria Math"/>
                <a:cs typeface="Calibri Light" panose="020F0302020204030204"/>
              </a:rPr>
              <a:t> Julia!</a:t>
            </a:r>
            <a:endParaRPr lang="de-DE">
              <a:cs typeface="Calibri Light" panose="020F0302020204030204"/>
            </a:endParaRPr>
          </a:p>
          <a:p>
            <a:pPr marL="914400" lvl="2" indent="0">
              <a:buNone/>
            </a:pPr>
            <a:endParaRPr lang="en-GB" sz="1800" dirty="0">
              <a:cs typeface="Calibri Light" panose="020F0302020204030204"/>
            </a:endParaRPr>
          </a:p>
          <a:p>
            <a:pPr lvl="2"/>
            <a:endParaRPr lang="en-GB" dirty="0">
              <a:cs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DA29B-C4B5-48A5-83FD-CF590C195A9D}"/>
              </a:ext>
            </a:extLst>
          </p:cNvPr>
          <p:cNvSpPr txBox="1"/>
          <p:nvPr/>
        </p:nvSpPr>
        <p:spPr>
          <a:xfrm rot="16200000">
            <a:off x="-1135743" y="3475298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 Light"/>
                <a:cs typeface="Calibri"/>
              </a:rPr>
              <a:t>µs per iteration (log scale)</a:t>
            </a:r>
          </a:p>
        </p:txBody>
      </p:sp>
    </p:spTree>
    <p:extLst>
      <p:ext uri="{BB962C8B-B14F-4D97-AF65-F5344CB8AC3E}">
        <p14:creationId xmlns:p14="http://schemas.microsoft.com/office/powerpoint/2010/main" val="168636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46</Paragraphs>
  <Slides>1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kuemmel999@gmx.net</dc:creator>
  <cp:lastModifiedBy>Andreas Kuhn</cp:lastModifiedBy>
  <cp:revision>290</cp:revision>
  <dcterms:created xsi:type="dcterms:W3CDTF">2020-07-28T16:01:41Z</dcterms:created>
  <dcterms:modified xsi:type="dcterms:W3CDTF">2021-12-08T12:27:22Z</dcterms:modified>
</cp:coreProperties>
</file>