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8ED-AB10-AD42-B4BA-09BCBB89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E690A-817D-E4AB-8722-CB914E43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48F5-9163-8A39-7DA6-DA61C4F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FA34-908B-6B36-952C-715691F0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65D7-0FB1-6F6B-5979-E1EFCA2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B0A4-6DC7-09BA-CE21-E31C7F2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04A2-7995-4A00-F17E-3F8EA867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8A28-93B5-59E1-013C-854EBA5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6F88-B4DD-998E-C3CD-B117CD51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19CB-8753-9373-D1B4-EFC3201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B6358-1ACD-403D-5B70-A8F6D2B4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8B08-45C9-EF15-63CC-1B97A516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B0-35C4-295F-B8FE-14B96280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EB6C-732B-2F74-D13F-8F8F7212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EA49-4DA1-886B-0634-342D998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C38-14B2-E907-6362-20E5B9E7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5DC-AAAD-CAA3-13E3-AD6B5A9A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4183-1F8B-231C-6491-9BFFE541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420C-76D0-2CF3-9243-D74261A1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94D6-61C7-9551-8E88-5A6BB09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0486-F0D6-62E1-E9F1-3F25AEF2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4724-011F-C59D-D660-62275E32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7F38-DFC4-B9B4-A9EF-8FCEC92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4634-A3C2-7661-D5C7-D4798C1E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EB28-91D7-84DC-1A08-390B39A9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6FB3-3FA4-E3C5-9063-A6C10B0E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7D48-3607-5ECB-AAF8-C5AF929CB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0628-752E-CB8D-1BBA-3D2579B8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5823-D071-84CF-59DC-78ADF054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FA14-0973-E679-8D05-7F8CE1A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7927-F13A-8A30-3169-E78EA74A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1630-B870-AA21-01AE-0C949D21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E3E8-3A87-C7F9-DD01-DE971F8A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59CA-606A-894B-3D80-9F0F5AC2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13CAD-7293-CD2C-13AF-98E3A9B4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FCAF7-85AF-FC51-4244-DE4CCA2B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4695-6C32-A125-83EA-DD2A838C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60A5A-FADA-EF83-6EB5-2F77B5CC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46ADC-1EBB-7DB8-E226-03600A4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BAEE-030B-A2F1-63E4-C6C8872C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B91CE-A259-C8E7-9368-B3996EC9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CC1B9-3EBB-B2AE-FB4D-AC5A4246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BA26F-E08F-4939-AA7B-3EF40D70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2566A-FD7A-1120-7F91-9E09CADD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4A68-F06E-5BE6-98B7-EC85B2F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78DF-2164-8F17-D453-CAE45E92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15BE-303D-EE8B-1C10-DFADAE3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D391-B49F-EE6D-204B-AA89076A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1EFA-CA09-26D6-569D-0516E2EA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1E44-33A5-15D7-25B5-05EF85E2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94FAB-F3D8-CA05-4AC2-5CA169A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1568-1071-D5BF-0354-9DA5A9A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7CCF-32B6-22D7-1D60-BFA01C34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01265-6F39-5208-94B2-F86DE2FD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31B5-1EF9-5EC9-5E81-CA4CD3AC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8D10-4BFD-8884-44FB-86371C15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58B-8936-6D75-2BCF-03CFFE14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FE9D-2C0B-EE1A-ECB5-7B6CB17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64662-0F75-D174-E25A-43E35F02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CB85-4A4E-181A-6861-8093D962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E45C-281C-50DA-B864-2B206265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2198-0271-C74D-A073-57DB20F3754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00A5-881D-F20C-FF94-98CAA8E01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B7DB-6264-3000-A4B7-EF932A54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263B1A-E4BA-A789-EBA6-3EE4439B6DEE}"/>
              </a:ext>
            </a:extLst>
          </p:cNvPr>
          <p:cNvSpPr txBox="1"/>
          <p:nvPr/>
        </p:nvSpPr>
        <p:spPr>
          <a:xfrm>
            <a:off x="622510" y="66316"/>
            <a:ext cx="24452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3.5m Spectra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A2E2E-97A0-0D96-B1E5-8AF2AD4FDF36}"/>
              </a:ext>
            </a:extLst>
          </p:cNvPr>
          <p:cNvSpPr txBox="1"/>
          <p:nvPr/>
        </p:nvSpPr>
        <p:spPr>
          <a:xfrm>
            <a:off x="622510" y="529692"/>
            <a:ext cx="244524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SDSS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D08B-DC3A-243B-8AB2-75ED9D7C3CC2}"/>
              </a:ext>
            </a:extLst>
          </p:cNvPr>
          <p:cNvSpPr txBox="1"/>
          <p:nvPr/>
        </p:nvSpPr>
        <p:spPr>
          <a:xfrm>
            <a:off x="622510" y="1005425"/>
            <a:ext cx="244524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Spectra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FE154-59DC-91C2-8958-91130A8AD432}"/>
              </a:ext>
            </a:extLst>
          </p:cNvPr>
          <p:cNvSpPr txBox="1"/>
          <p:nvPr/>
        </p:nvSpPr>
        <p:spPr>
          <a:xfrm>
            <a:off x="102831" y="3746585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Regions - Hard-Coded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8D676-A933-1345-05BA-0140C91D9F41}"/>
              </a:ext>
            </a:extLst>
          </p:cNvPr>
          <p:cNvSpPr txBox="1"/>
          <p:nvPr/>
        </p:nvSpPr>
        <p:spPr>
          <a:xfrm>
            <a:off x="3917642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Template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23B6C-2A6E-393C-D424-955A99602B53}"/>
              </a:ext>
            </a:extLst>
          </p:cNvPr>
          <p:cNvSpPr txBox="1"/>
          <p:nvPr/>
        </p:nvSpPr>
        <p:spPr>
          <a:xfrm>
            <a:off x="6714385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Test Spectra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C591-8CD6-3910-9471-5723819D024B}"/>
              </a:ext>
            </a:extLst>
          </p:cNvPr>
          <p:cNvSpPr txBox="1"/>
          <p:nvPr/>
        </p:nvSpPr>
        <p:spPr>
          <a:xfrm>
            <a:off x="6714385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 Spectra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29CF2-455F-8700-78C3-F9B0CBFBCF61}"/>
              </a:ext>
            </a:extLst>
          </p:cNvPr>
          <p:cNvSpPr txBox="1"/>
          <p:nvPr/>
        </p:nvSpPr>
        <p:spPr>
          <a:xfrm>
            <a:off x="6714385" y="993068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59F37-3DE8-264C-5661-A0E0472A1A4D}"/>
              </a:ext>
            </a:extLst>
          </p:cNvPr>
          <p:cNvSpPr txBox="1"/>
          <p:nvPr/>
        </p:nvSpPr>
        <p:spPr>
          <a:xfrm>
            <a:off x="102831" y="1881934"/>
            <a:ext cx="381481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Single Template – 1D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7CA50-5863-56D4-4C31-11A903658DEA}"/>
              </a:ext>
            </a:extLst>
          </p:cNvPr>
          <p:cNvSpPr txBox="1"/>
          <p:nvPr/>
        </p:nvSpPr>
        <p:spPr>
          <a:xfrm>
            <a:off x="102829" y="4638047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Across Templates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704CE-C6F6-9A74-5349-1F28FF8ECB30}"/>
              </a:ext>
            </a:extLst>
          </p:cNvPr>
          <p:cNvSpPr txBox="1"/>
          <p:nvPr/>
        </p:nvSpPr>
        <p:spPr>
          <a:xfrm>
            <a:off x="3917641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ACF4-0380-78BE-DD68-BF43A01BDA12}"/>
              </a:ext>
            </a:extLst>
          </p:cNvPr>
          <p:cNvSpPr txBox="1"/>
          <p:nvPr/>
        </p:nvSpPr>
        <p:spPr>
          <a:xfrm>
            <a:off x="102829" y="5533800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Regions – ML-Based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B080-FC87-6431-6A0A-9F0571577B80}"/>
              </a:ext>
            </a:extLst>
          </p:cNvPr>
          <p:cNvSpPr txBox="1"/>
          <p:nvPr/>
        </p:nvSpPr>
        <p:spPr>
          <a:xfrm>
            <a:off x="102831" y="6407000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Tool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814F50-92C2-8B25-24CF-CFFD5A41319F}"/>
              </a:ext>
            </a:extLst>
          </p:cNvPr>
          <p:cNvSpPr txBox="1"/>
          <p:nvPr/>
        </p:nvSpPr>
        <p:spPr>
          <a:xfrm>
            <a:off x="1375577" y="4197334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B9F6E-59DE-11E7-E9BE-146C860DFD3A}"/>
              </a:ext>
            </a:extLst>
          </p:cNvPr>
          <p:cNvSpPr txBox="1"/>
          <p:nvPr/>
        </p:nvSpPr>
        <p:spPr>
          <a:xfrm>
            <a:off x="1375576" y="1444369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00775E-1525-BB9D-7CD7-2B2C82874E0F}"/>
              </a:ext>
            </a:extLst>
          </p:cNvPr>
          <p:cNvSpPr txBox="1"/>
          <p:nvPr/>
        </p:nvSpPr>
        <p:spPr>
          <a:xfrm>
            <a:off x="1820416" y="2325495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87BA2-9786-9557-99D4-B5EA01994162}"/>
              </a:ext>
            </a:extLst>
          </p:cNvPr>
          <p:cNvSpPr txBox="1"/>
          <p:nvPr/>
        </p:nvSpPr>
        <p:spPr>
          <a:xfrm>
            <a:off x="1375575" y="5080980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2DFC9-60DB-70C9-95BA-CB088C276F1C}"/>
              </a:ext>
            </a:extLst>
          </p:cNvPr>
          <p:cNvSpPr txBox="1"/>
          <p:nvPr/>
        </p:nvSpPr>
        <p:spPr>
          <a:xfrm>
            <a:off x="1375574" y="5964376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2E83-ECBA-ADC0-349F-0D7CF8BAD8B9}"/>
              </a:ext>
            </a:extLst>
          </p:cNvPr>
          <p:cNvSpPr txBox="1"/>
          <p:nvPr/>
        </p:nvSpPr>
        <p:spPr>
          <a:xfrm>
            <a:off x="9498780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PyPI</a:t>
            </a:r>
            <a:r>
              <a:rPr lang="en-US" dirty="0"/>
              <a:t>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6B4D2-8A76-8541-17C8-944EB41ABC0C}"/>
              </a:ext>
            </a:extLst>
          </p:cNvPr>
          <p:cNvSpPr txBox="1"/>
          <p:nvPr/>
        </p:nvSpPr>
        <p:spPr>
          <a:xfrm>
            <a:off x="9498779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Package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67494-BCD8-D731-C2A8-396272EB6941}"/>
              </a:ext>
            </a:extLst>
          </p:cNvPr>
          <p:cNvSpPr txBox="1"/>
          <p:nvPr/>
        </p:nvSpPr>
        <p:spPr>
          <a:xfrm>
            <a:off x="9498779" y="993068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Sphinx / RTD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328F3-4F6E-6D21-2343-D79E1761204A}"/>
              </a:ext>
            </a:extLst>
          </p:cNvPr>
          <p:cNvSpPr txBox="1"/>
          <p:nvPr/>
        </p:nvSpPr>
        <p:spPr>
          <a:xfrm>
            <a:off x="102829" y="2796288"/>
            <a:ext cx="381481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Single Template – 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183F6-C3C3-1BF6-835E-0509AA5C0F8C}"/>
              </a:ext>
            </a:extLst>
          </p:cNvPr>
          <p:cNvSpPr txBox="1"/>
          <p:nvPr/>
        </p:nvSpPr>
        <p:spPr>
          <a:xfrm>
            <a:off x="1820415" y="3249108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3B742-7A5D-97F4-1C61-9449BD39FA99}"/>
              </a:ext>
            </a:extLst>
          </p:cNvPr>
          <p:cNvSpPr txBox="1"/>
          <p:nvPr/>
        </p:nvSpPr>
        <p:spPr>
          <a:xfrm>
            <a:off x="345990" y="2322712"/>
            <a:ext cx="1354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Finder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29E5F-C387-10EC-0ED7-AC1A8F385C3D}"/>
              </a:ext>
            </a:extLst>
          </p:cNvPr>
          <p:cNvSpPr txBox="1"/>
          <p:nvPr/>
        </p:nvSpPr>
        <p:spPr>
          <a:xfrm>
            <a:off x="345990" y="3242019"/>
            <a:ext cx="1354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Finder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7809C-68BF-89E3-9C17-CB497204D65B}"/>
              </a:ext>
            </a:extLst>
          </p:cNvPr>
          <p:cNvSpPr txBox="1"/>
          <p:nvPr/>
        </p:nvSpPr>
        <p:spPr>
          <a:xfrm>
            <a:off x="2878977" y="2329810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4FAA2-714B-1F56-4555-98B4AF51B885}"/>
              </a:ext>
            </a:extLst>
          </p:cNvPr>
          <p:cNvSpPr txBox="1"/>
          <p:nvPr/>
        </p:nvSpPr>
        <p:spPr>
          <a:xfrm>
            <a:off x="2878975" y="3249108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Viz</a:t>
            </a:r>
          </a:p>
        </p:txBody>
      </p:sp>
    </p:spTree>
    <p:extLst>
      <p:ext uri="{BB962C8B-B14F-4D97-AF65-F5344CB8AC3E}">
        <p14:creationId xmlns:p14="http://schemas.microsoft.com/office/powerpoint/2010/main" val="37043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2023-03-03T21:30:53Z</dcterms:created>
  <dcterms:modified xsi:type="dcterms:W3CDTF">2023-03-03T22:27:49Z</dcterms:modified>
</cp:coreProperties>
</file>