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AEFC-A0F9-F94D-BF75-D39A92055781}" type="datetimeFigureOut">
              <a:rPr lang="de-DE" smtClean="0"/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0C2F-95EC-6B4F-B04C-F863F5D70D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DFB-6212-9B4E-B3A8-0607619CE807}" type="datetime1">
              <a:rPr lang="de-CH" smtClean="0"/>
              <a:t>14.12.2016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1D5-DBAA-3349-9ACF-47F8D40624F1}" type="datetime1">
              <a:rPr lang="de-CH" smtClean="0"/>
              <a:t>14.12.2016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F0ED-6B88-AF40-AC86-CEFC9C826F10}" type="datetime1">
              <a:rPr lang="de-CH" smtClean="0"/>
              <a:t>14.12.2016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E450-76B0-504F-A63B-8180E1F6D185}" type="datetime1">
              <a:rPr lang="de-CH" smtClean="0"/>
              <a:t>14.12.2016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E2-871F-524F-B2C9-C8CDA6E5BBC5}" type="datetime1">
              <a:rPr lang="de-CH" smtClean="0"/>
              <a:t>14.12.2016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BB9B-3A70-3E48-9A6F-4A42487A6AA0}" type="datetime1">
              <a:rPr lang="de-CH" smtClean="0"/>
              <a:t>14.12.2016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FB8C-4434-EF4A-8363-B650369AF631}" type="datetime1">
              <a:rPr lang="de-CH" smtClean="0"/>
              <a:t>14.12.2016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1B1C-744B-5E41-B0A9-DA6A7E7E1689}" type="datetime1">
              <a:rPr lang="de-CH" smtClean="0"/>
              <a:t>14.12.2016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532B-EF3B-D64E-A74E-AD93852E3D56}" type="datetime1">
              <a:rPr lang="de-CH" smtClean="0"/>
              <a:t>14.12.2016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AD8DA70-E9E7-F84F-AAEF-5FEC3D21A827}" type="datetime1">
              <a:rPr lang="de-CH" smtClean="0"/>
              <a:t>14.12.2016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904-C33B-8541-864F-71E4FCB881B7}" type="datetime1">
              <a:rPr lang="de-CH" smtClean="0"/>
              <a:t>14.12.2016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FD036-842A-864E-9DA8-57E62B098AC7}" type="datetime1">
              <a:rPr lang="de-CH" smtClean="0"/>
              <a:t>14.12.2016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9701" y="2406072"/>
            <a:ext cx="2438399" cy="965200"/>
          </a:xfrm>
        </p:spPr>
        <p:txBody>
          <a:bodyPr>
            <a:normAutofit fontScale="90000"/>
          </a:bodyPr>
          <a:lstStyle/>
          <a:p>
            <a:pPr algn="l"/>
            <a:r>
              <a:rPr lang="de-DE" sz="8000" b="1" dirty="0" err="1"/>
              <a:t>Ithaca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8981" y="3602038"/>
            <a:ext cx="7439891" cy="512762"/>
          </a:xfrm>
        </p:spPr>
        <p:txBody>
          <a:bodyPr/>
          <a:lstStyle/>
          <a:p>
            <a:r>
              <a:rPr lang="de-DE"/>
              <a:t>ESE 2016 </a:t>
            </a:r>
            <a:r>
              <a:rPr lang="mr-IN"/>
              <a:t>–</a:t>
            </a:r>
            <a:r>
              <a:rPr lang="de-DE"/>
              <a:t> Team 3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406072"/>
            <a:ext cx="322072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  <a:p>
            <a:r>
              <a:rPr lang="en-GB" dirty="0"/>
              <a:t>Demo of the product</a:t>
            </a:r>
          </a:p>
          <a:p>
            <a:r>
              <a:rPr lang="en-GB" dirty="0"/>
              <a:t>Development process</a:t>
            </a:r>
          </a:p>
          <a:p>
            <a:r>
              <a:rPr lang="en-GB" dirty="0"/>
              <a:t>Challenges</a:t>
            </a:r>
          </a:p>
          <a:p>
            <a:r>
              <a:rPr lang="en-GB" dirty="0"/>
              <a:t>Prospects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376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 (mobile ready)</a:t>
            </a:r>
          </a:p>
          <a:p>
            <a:r>
              <a:rPr lang="en-US" dirty="0"/>
              <a:t>Search: List view / Map view</a:t>
            </a:r>
          </a:p>
          <a:p>
            <a:r>
              <a:rPr lang="en-US" dirty="0"/>
              <a:t>Auctions / Auction Management</a:t>
            </a:r>
          </a:p>
          <a:p>
            <a:r>
              <a:rPr lang="en-US" dirty="0"/>
              <a:t>Messaging System (Mails)</a:t>
            </a:r>
          </a:p>
          <a:p>
            <a:r>
              <a:rPr lang="en-US" dirty="0"/>
              <a:t>Google Signup/Login</a:t>
            </a:r>
          </a:p>
          <a:p>
            <a:r>
              <a:rPr lang="de-DE" dirty="0"/>
              <a:t>Premium 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Earlier</a:t>
            </a:r>
            <a:r>
              <a:rPr lang="de-DE" dirty="0"/>
              <a:t> mail </a:t>
            </a:r>
            <a:r>
              <a:rPr lang="de-DE" dirty="0" err="1"/>
              <a:t>notification</a:t>
            </a:r>
            <a:endParaRPr lang="de-DE" dirty="0"/>
          </a:p>
          <a:p>
            <a:pPr lvl="1"/>
            <a:r>
              <a:rPr lang="de-DE" dirty="0"/>
              <a:t>Ads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highlighted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15" y="2149912"/>
            <a:ext cx="3998832" cy="34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product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Image result for software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7" y="1996751"/>
            <a:ext cx="5514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Weekly</a:t>
            </a:r>
            <a:r>
              <a:rPr lang="de-DE" dirty="0"/>
              <a:t> Meetings</a:t>
            </a:r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 err="1"/>
              <a:t>Issues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/>
          <a:stretch/>
        </p:blipFill>
        <p:spPr>
          <a:xfrm>
            <a:off x="1834600" y="2951018"/>
            <a:ext cx="547480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Understanding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 err="1"/>
              <a:t>Steep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r>
              <a:rPr lang="de-DE" dirty="0"/>
              <a:t>Legacy </a:t>
            </a:r>
            <a:r>
              <a:rPr lang="de-DE" dirty="0" err="1"/>
              <a:t>bugs</a:t>
            </a:r>
            <a:endParaRPr lang="de-DE" dirty="0"/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bootstrap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premium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ads</a:t>
            </a:r>
            <a:r>
              <a:rPr lang="de-DE" dirty="0"/>
              <a:t>, 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auctions</a:t>
            </a:r>
            <a:r>
              <a:rPr lang="de-DE" dirty="0"/>
              <a:t> ...</a:t>
            </a:r>
          </a:p>
          <a:p>
            <a:r>
              <a:rPr lang="de-DE" dirty="0"/>
              <a:t>Additional 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99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100</Words>
  <Application>Microsoft Office PowerPoint</Application>
  <PresentationFormat>On-screen Show (4:3)</PresentationFormat>
  <Paragraphs>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Mangal</vt:lpstr>
      <vt:lpstr>Rückblick</vt:lpstr>
      <vt:lpstr>Ithaca</vt:lpstr>
      <vt:lpstr>Table of contents</vt:lpstr>
      <vt:lpstr>Features</vt:lpstr>
      <vt:lpstr>Demo of product</vt:lpstr>
      <vt:lpstr>Development process</vt:lpstr>
      <vt:lpstr>Challenges</vt:lpstr>
      <vt:lpstr>Prospects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Ithaca</dc:title>
  <dc:creator>Eggimann, Markus (STUDENTS)</dc:creator>
  <cp:lastModifiedBy>Lukas Würsch</cp:lastModifiedBy>
  <cp:revision>13</cp:revision>
  <dcterms:created xsi:type="dcterms:W3CDTF">2016-12-07T13:05:12Z</dcterms:created>
  <dcterms:modified xsi:type="dcterms:W3CDTF">2016-12-14T12:04:17Z</dcterms:modified>
</cp:coreProperties>
</file>