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1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AEFC-A0F9-F94D-BF75-D39A92055781}" type="datetimeFigureOut">
              <a:rPr lang="de-DE" smtClean="0"/>
              <a:t>07.12.16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50C2F-95EC-6B4F-B04C-F863F5D70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2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50C2F-95EC-6B4F-B04C-F863F5D70D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94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50C2F-95EC-6B4F-B04C-F863F5D70D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0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6B41-1734-5842-835A-5B6811D93388}" type="datetime1">
              <a:rPr lang="de-CH" smtClean="0"/>
              <a:t>07.12.16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E4A-25CA-F644-BE8E-EC3BD373E03B}" type="datetime1">
              <a:rPr lang="de-CH" smtClean="0"/>
              <a:t>07.12.16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8798-B792-EF4B-922D-AF1DD7158AFA}" type="datetime1">
              <a:rPr lang="de-CH" smtClean="0"/>
              <a:t>07.12.16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82B-1128-BD41-97B1-909758A7715D}" type="datetime1">
              <a:rPr lang="de-CH" smtClean="0"/>
              <a:t>07.12.16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B0F-C2BB-BA43-BD27-EC52A11403CB}" type="datetime1">
              <a:rPr lang="de-CH" smtClean="0"/>
              <a:t>07.12.16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58D0-FE11-E54A-A4B3-05A58B2CC8C1}" type="datetime1">
              <a:rPr lang="de-CH" smtClean="0"/>
              <a:t>07.12.16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8F66-03C6-2743-B654-F5AC331FBF06}" type="datetime1">
              <a:rPr lang="de-CH" smtClean="0"/>
              <a:t>07.12.16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F1ED-674F-EE44-9CCD-E32BF1BFD511}" type="datetime1">
              <a:rPr lang="de-CH" smtClean="0"/>
              <a:t>07.12.16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9448-C619-874E-863F-6581A3E700D4}" type="datetime1">
              <a:rPr lang="de-CH" smtClean="0"/>
              <a:t>07.12.16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75956EB-25C3-644B-9EAE-12E089437D12}" type="datetime1">
              <a:rPr lang="de-CH" smtClean="0"/>
              <a:t>07.12.16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B378-4C8F-C045-981E-7EBF0D1ED99C}" type="datetime1">
              <a:rPr lang="de-CH" smtClean="0"/>
              <a:t>07.12.16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35F260-6A21-DF4F-9C1E-8D042CC80166}" type="datetime1">
              <a:rPr lang="de-CH" smtClean="0"/>
              <a:t>07.12.16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9701" y="2406072"/>
            <a:ext cx="2438399" cy="965200"/>
          </a:xfrm>
        </p:spPr>
        <p:txBody>
          <a:bodyPr>
            <a:normAutofit fontScale="90000"/>
          </a:bodyPr>
          <a:lstStyle/>
          <a:p>
            <a:pPr algn="l"/>
            <a:r>
              <a:rPr lang="de-DE" sz="8000" b="1" dirty="0" err="1" smtClean="0"/>
              <a:t>Ithaca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58981" y="3602038"/>
            <a:ext cx="7439891" cy="512762"/>
          </a:xfrm>
        </p:spPr>
        <p:txBody>
          <a:bodyPr/>
          <a:lstStyle/>
          <a:p>
            <a:r>
              <a:rPr lang="de-DE" smtClean="0"/>
              <a:t>ESE 2016 </a:t>
            </a:r>
            <a:r>
              <a:rPr lang="mr-IN" smtClean="0"/>
              <a:t>–</a:t>
            </a:r>
            <a:r>
              <a:rPr lang="de-DE" smtClean="0"/>
              <a:t> Team 3</a:t>
            </a:r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1" y="2406072"/>
            <a:ext cx="3220720" cy="96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8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</a:p>
          <a:p>
            <a:r>
              <a:rPr lang="en-GB" dirty="0" smtClean="0"/>
              <a:t>Demo of the product</a:t>
            </a:r>
          </a:p>
          <a:p>
            <a:r>
              <a:rPr lang="en-GB" dirty="0" smtClean="0"/>
              <a:t>Development process</a:t>
            </a:r>
          </a:p>
          <a:p>
            <a:r>
              <a:rPr lang="en-GB" dirty="0" smtClean="0"/>
              <a:t>Challenges</a:t>
            </a:r>
          </a:p>
          <a:p>
            <a:r>
              <a:rPr lang="en-GB" dirty="0" smtClean="0"/>
              <a:t>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</Words>
  <Application>Microsoft Macintosh PowerPoint</Application>
  <PresentationFormat>Bildschirmpräsentation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Mangal</vt:lpstr>
      <vt:lpstr>Rückblick</vt:lpstr>
      <vt:lpstr>Ithaca</vt:lpstr>
      <vt:lpstr>Table of contents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Ithaca</dc:title>
  <dc:creator>Eggimann, Markus (STUDENTS)</dc:creator>
  <cp:lastModifiedBy>Eggimann, Markus (STUDENTS)</cp:lastModifiedBy>
  <cp:revision>3</cp:revision>
  <dcterms:created xsi:type="dcterms:W3CDTF">2016-12-07T13:05:12Z</dcterms:created>
  <dcterms:modified xsi:type="dcterms:W3CDTF">2016-12-07T16:52:02Z</dcterms:modified>
</cp:coreProperties>
</file>