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63" r:id="rId4"/>
    <p:sldId id="264" r:id="rId5"/>
    <p:sldId id="262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0"/>
  </p:normalViewPr>
  <p:slideViewPr>
    <p:cSldViewPr snapToGrid="0" snapToObjects="1">
      <p:cViewPr varScale="1">
        <p:scale>
          <a:sx n="68" d="100"/>
          <a:sy n="68" d="100"/>
        </p:scale>
        <p:origin x="62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AAEFC-A0F9-F94D-BF75-D39A92055781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50C2F-95EC-6B4F-B04C-F863F5D70D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024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50C2F-95EC-6B4F-B04C-F863F5D70D4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941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50C2F-95EC-6B4F-B04C-F863F5D70D4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402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50C2F-95EC-6B4F-B04C-F863F5D70D4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74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4DFB-6212-9B4E-B3A8-0607619CE807}" type="datetime1">
              <a:rPr lang="de-CH" smtClean="0"/>
              <a:t>12.12.2016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Astrid Ytrehorn, Sabine Brunner, Lukas Würsch, Sarah Morillo, Markus Eggimann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C7F3-58B4-F847-97F4-EBFB6E880BE1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4A1D5-DBAA-3349-9ACF-47F8D40624F1}" type="datetime1">
              <a:rPr lang="de-CH" smtClean="0"/>
              <a:t>12.12.2016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Astrid Ytrehorn, Sabine Brunner, Lukas Würsch, Sarah Morillo, Markus Eggimann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C7F3-58B4-F847-97F4-EBFB6E880BE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8F0ED-6B88-AF40-AC86-CEFC9C826F10}" type="datetime1">
              <a:rPr lang="de-CH" smtClean="0"/>
              <a:t>12.12.2016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Astrid Ytrehorn, Sabine Brunner, Lukas Würsch, Sarah Morillo, Markus Eggimann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C7F3-58B4-F847-97F4-EBFB6E880BE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5E450-76B0-504F-A63B-8180E1F6D185}" type="datetime1">
              <a:rPr lang="de-CH" smtClean="0"/>
              <a:t>12.12.2016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Astrid Ytrehorn, Sabine Brunner, Lukas Würsch, Sarah Morillo, Markus Eggimann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C7F3-58B4-F847-97F4-EBFB6E880BE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54E2-871F-524F-B2C9-C8CDA6E5BBC5}" type="datetime1">
              <a:rPr lang="de-CH" smtClean="0"/>
              <a:t>12.12.2016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Astrid Ytrehorn, Sabine Brunner, Lukas Würsch, Sarah Morillo, Markus Eggimann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C7F3-58B4-F847-97F4-EBFB6E880BE1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FBB9B-3A70-3E48-9A6F-4A42487A6AA0}" type="datetime1">
              <a:rPr lang="de-CH" smtClean="0"/>
              <a:t>12.12.2016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Astrid Ytrehorn, Sabine Brunner, Lukas Würsch, Sarah Morillo, Markus Eggimann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C7F3-58B4-F847-97F4-EBFB6E880BE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FB8C-4434-EF4A-8363-B650369AF631}" type="datetime1">
              <a:rPr lang="de-CH" smtClean="0"/>
              <a:t>12.12.2016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Astrid Ytrehorn, Sabine Brunner, Lukas Würsch, Sarah Morillo, Markus Eggimann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C7F3-58B4-F847-97F4-EBFB6E880BE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1B1C-744B-5E41-B0A9-DA6A7E7E1689}" type="datetime1">
              <a:rPr lang="de-CH" smtClean="0"/>
              <a:t>12.12.2016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Astrid Ytrehorn, Sabine Brunner, Lukas Würsch, Sarah Morillo, Markus Eggimann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C7F3-58B4-F847-97F4-EBFB6E880BE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532B-EF3B-D64E-A74E-AD93852E3D56}" type="datetime1">
              <a:rPr lang="de-CH" smtClean="0"/>
              <a:t>12.12.2016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Astrid Ytrehorn, Sabine Brunner, Lukas Würsch, Sarah Morillo, Markus Eggimann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C7F3-58B4-F847-97F4-EBFB6E880BE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AD8DA70-E9E7-F84F-AAEF-5FEC3D21A827}" type="datetime1">
              <a:rPr lang="de-CH" smtClean="0"/>
              <a:t>12.12.2016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Astrid Ytrehorn, Sabine Brunner, Lukas Würsch, Sarah Morillo, Markus Eggimann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6CC7F3-58B4-F847-97F4-EBFB6E880BE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auf Platzhalter ziehen oder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A904-C33B-8541-864F-71E4FCB881B7}" type="datetime1">
              <a:rPr lang="de-CH" smtClean="0"/>
              <a:t>12.12.2016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Astrid Ytrehorn, Sabine Brunner, Lukas Würsch, Sarah Morillo, Markus Eggimann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C7F3-58B4-F847-97F4-EBFB6E880BE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DBFD036-842A-864E-9DA8-57E62B098AC7}" type="datetime1">
              <a:rPr lang="de-CH" smtClean="0"/>
              <a:t>12.12.2016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Astrid Ytrehorn, Sabine Brunner, Lukas Würsch, Sarah Morillo, Markus Eggimann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26CC7F3-58B4-F847-97F4-EBFB6E880BE1}" type="slidenum">
              <a:rPr lang="de-DE" smtClean="0"/>
              <a:t>‹#›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39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079701" y="2406072"/>
            <a:ext cx="2438399" cy="965200"/>
          </a:xfrm>
        </p:spPr>
        <p:txBody>
          <a:bodyPr>
            <a:normAutofit fontScale="90000"/>
          </a:bodyPr>
          <a:lstStyle/>
          <a:p>
            <a:pPr algn="l"/>
            <a:r>
              <a:rPr lang="de-DE" sz="8000" b="1" dirty="0" err="1"/>
              <a:t>Ithaca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58981" y="3602038"/>
            <a:ext cx="7439891" cy="512762"/>
          </a:xfrm>
        </p:spPr>
        <p:txBody>
          <a:bodyPr/>
          <a:lstStyle/>
          <a:p>
            <a:r>
              <a:rPr lang="de-DE"/>
              <a:t>ESE 2016 </a:t>
            </a:r>
            <a:r>
              <a:rPr lang="mr-IN"/>
              <a:t>–</a:t>
            </a:r>
            <a:r>
              <a:rPr lang="de-DE"/>
              <a:t> Team 3</a:t>
            </a: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81" y="2406072"/>
            <a:ext cx="3220720" cy="96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9815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Features</a:t>
            </a:r>
          </a:p>
          <a:p>
            <a:r>
              <a:rPr lang="en-GB" dirty="0"/>
              <a:t>Demo of the product</a:t>
            </a:r>
          </a:p>
          <a:p>
            <a:r>
              <a:rPr lang="en-GB" dirty="0"/>
              <a:t>Development process</a:t>
            </a:r>
          </a:p>
          <a:p>
            <a:r>
              <a:rPr lang="en-GB" dirty="0"/>
              <a:t>Challenges</a:t>
            </a:r>
          </a:p>
          <a:p>
            <a:r>
              <a:rPr lang="en-GB" dirty="0"/>
              <a:t>Prospects</a:t>
            </a:r>
          </a:p>
          <a:p>
            <a:r>
              <a:rPr lang="en-GB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83761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03899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751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Development </a:t>
            </a:r>
            <a:r>
              <a:rPr lang="de-DE" dirty="0" err="1"/>
              <a:t>process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Weekly</a:t>
            </a:r>
            <a:r>
              <a:rPr lang="de-DE" dirty="0"/>
              <a:t> Meetings</a:t>
            </a:r>
          </a:p>
          <a:p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 err="1"/>
              <a:t>project</a:t>
            </a:r>
            <a:endParaRPr lang="de-DE" dirty="0"/>
          </a:p>
          <a:p>
            <a:pPr lvl="1"/>
            <a:r>
              <a:rPr lang="de-DE" dirty="0" err="1"/>
              <a:t>Issues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19"/>
          <a:stretch/>
        </p:blipFill>
        <p:spPr>
          <a:xfrm>
            <a:off x="1834600" y="2951018"/>
            <a:ext cx="5474801" cy="291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01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Challenges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Understanding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code</a:t>
            </a:r>
            <a:endParaRPr lang="de-DE" dirty="0"/>
          </a:p>
          <a:p>
            <a:r>
              <a:rPr lang="de-DE" dirty="0" err="1"/>
              <a:t>Steep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curve</a:t>
            </a:r>
            <a:endParaRPr lang="de-DE" dirty="0"/>
          </a:p>
          <a:p>
            <a:r>
              <a:rPr lang="de-DE" dirty="0"/>
              <a:t>Legacy </a:t>
            </a:r>
            <a:r>
              <a:rPr lang="de-DE" dirty="0" err="1"/>
              <a:t>bugs</a:t>
            </a:r>
            <a:endParaRPr lang="de-DE" dirty="0"/>
          </a:p>
          <a:p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bootstrap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4463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Prospects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Additional </a:t>
            </a:r>
            <a:r>
              <a:rPr lang="de-DE" dirty="0" err="1"/>
              <a:t>benefits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premium </a:t>
            </a:r>
            <a:r>
              <a:rPr lang="de-DE" dirty="0" err="1"/>
              <a:t>users</a:t>
            </a:r>
            <a:endParaRPr lang="de-DE" dirty="0"/>
          </a:p>
          <a:p>
            <a:r>
              <a:rPr lang="de-DE" dirty="0"/>
              <a:t>Rating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ads</a:t>
            </a:r>
            <a:r>
              <a:rPr lang="de-DE" dirty="0"/>
              <a:t>, </a:t>
            </a:r>
            <a:r>
              <a:rPr lang="de-DE" dirty="0" err="1"/>
              <a:t>users</a:t>
            </a:r>
            <a:r>
              <a:rPr lang="de-DE" dirty="0"/>
              <a:t>, </a:t>
            </a:r>
            <a:r>
              <a:rPr lang="de-DE" dirty="0" err="1"/>
              <a:t>auctions</a:t>
            </a:r>
            <a:r>
              <a:rPr lang="de-DE" dirty="0"/>
              <a:t> ...</a:t>
            </a:r>
          </a:p>
          <a:p>
            <a:r>
              <a:rPr lang="de-DE" dirty="0"/>
              <a:t>Additional real </a:t>
            </a:r>
            <a:r>
              <a:rPr lang="de-DE" dirty="0" err="1"/>
              <a:t>estate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1275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179969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63</Words>
  <Application>Microsoft Office PowerPoint</Application>
  <PresentationFormat>On-screen Show (4:3)</PresentationFormat>
  <Paragraphs>28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Mangal</vt:lpstr>
      <vt:lpstr>Rückblick</vt:lpstr>
      <vt:lpstr>Ithaca</vt:lpstr>
      <vt:lpstr>Table of contents</vt:lpstr>
      <vt:lpstr>Feature</vt:lpstr>
      <vt:lpstr>PowerPoint Presentation</vt:lpstr>
      <vt:lpstr>Development process</vt:lpstr>
      <vt:lpstr>Challenges</vt:lpstr>
      <vt:lpstr>Prospects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Ithaca</dc:title>
  <dc:creator>Eggimann, Markus (STUDENTS)</dc:creator>
  <cp:lastModifiedBy>Lukas Würsch</cp:lastModifiedBy>
  <cp:revision>8</cp:revision>
  <dcterms:created xsi:type="dcterms:W3CDTF">2016-12-07T13:05:12Z</dcterms:created>
  <dcterms:modified xsi:type="dcterms:W3CDTF">2016-12-12T13:38:07Z</dcterms:modified>
</cp:coreProperties>
</file>