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80" r:id="rId16"/>
    <p:sldId id="287" r:id="rId17"/>
    <p:sldId id="288" r:id="rId18"/>
    <p:sldId id="289" r:id="rId19"/>
    <p:sldId id="290" r:id="rId20"/>
    <p:sldId id="291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>
        <p:scale>
          <a:sx n="125" d="100"/>
          <a:sy n="125" d="100"/>
        </p:scale>
        <p:origin x="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526</Words>
  <Application>Microsoft Office PowerPoint</Application>
  <PresentationFormat>Custom</PresentationFormat>
  <Paragraphs>95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Parallax</vt:lpstr>
      <vt:lpstr>Flatbook a presentation of team 8  </vt:lpstr>
      <vt:lpstr>Roadmap</vt:lpstr>
      <vt:lpstr>The Team</vt:lpstr>
      <vt:lpstr>The Gathering</vt:lpstr>
      <vt:lpstr>The Project</vt:lpstr>
      <vt:lpstr>PowerPoint Presentation</vt:lpstr>
      <vt:lpstr>System as is</vt:lpstr>
      <vt:lpstr>PowerPoint Presentation</vt:lpstr>
      <vt:lpstr>PowerPoint Presentation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Vincent Hofer</cp:lastModifiedBy>
  <cp:revision>70</cp:revision>
  <dcterms:created xsi:type="dcterms:W3CDTF">2016-12-08T12:45:30Z</dcterms:created>
  <dcterms:modified xsi:type="dcterms:W3CDTF">2016-12-13T19:39:50Z</dcterms:modified>
</cp:coreProperties>
</file>