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80" r:id="rId16"/>
    <p:sldId id="287" r:id="rId17"/>
    <p:sldId id="288" r:id="rId18"/>
    <p:sldId id="289" r:id="rId19"/>
    <p:sldId id="290" r:id="rId20"/>
    <p:sldId id="291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 smtClean="0"/>
              <a:t>Scenario</a:t>
            </a:r>
          </a:p>
          <a:p>
            <a:r>
              <a:rPr lang="de-CH" sz="3200" dirty="0" err="1" smtClean="0"/>
              <a:t>Why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/>
          </a:p>
          <a:p>
            <a:r>
              <a:rPr lang="de-CH" sz="3200" dirty="0" err="1" smtClean="0"/>
              <a:t>Questions</a:t>
            </a:r>
            <a:r>
              <a:rPr lang="de-CH" sz="3200" dirty="0" smtClean="0"/>
              <a:t> / </a:t>
            </a:r>
            <a:r>
              <a:rPr lang="de-CH" sz="3200" dirty="0" err="1" smtClean="0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530</Words>
  <Application>Microsoft Office PowerPoint</Application>
  <PresentationFormat>Breitbild</PresentationFormat>
  <Paragraphs>96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71</cp:revision>
  <dcterms:created xsi:type="dcterms:W3CDTF">2016-12-08T12:45:30Z</dcterms:created>
  <dcterms:modified xsi:type="dcterms:W3CDTF">2016-12-14T12:25:40Z</dcterms:modified>
</cp:coreProperties>
</file>