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Main part" id="{34E26F9E-4492-4736-9212-BE2309B9AB4E}">
          <p14:sldIdLst>
            <p14:sldId id="261"/>
            <p14:sldId id="259"/>
            <p14:sldId id="260"/>
            <p14:sldId id="262"/>
          </p14:sldIdLst>
        </p14:section>
        <p14:section name="Resumeé" id="{58102800-2E6E-4D72-AC91-8B0151A06D05}">
          <p14:sldIdLst>
            <p14:sldId id="263"/>
          </p14:sldIdLst>
        </p14:section>
        <p14:section name="Discussion - questions" id="{76984AA5-BF78-4042-B672-2FED68BBDE2E}">
          <p14:sldIdLst>
            <p14:sldId id="264"/>
          </p14:sldIdLst>
        </p14:section>
        <p14:section name="Dank Memes" id="{67DA4D25-9C61-4763-B889-0128106A110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94570"/>
  </p:normalViewPr>
  <p:slideViewPr>
    <p:cSldViewPr snapToGrid="0" snapToObjects="1">
      <p:cViewPr varScale="1">
        <p:scale>
          <a:sx n="99" d="100"/>
          <a:sy n="99" d="100"/>
        </p:scale>
        <p:origin x="-9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8725" y="1219219"/>
            <a:ext cx="4388726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Produktbeschreibung</a:t>
            </a:r>
          </a:p>
          <a:p>
            <a:r>
              <a:rPr lang="de-CH" dirty="0" smtClean="0"/>
              <a:t>Ergonomie</a:t>
            </a:r>
          </a:p>
          <a:p>
            <a:r>
              <a:rPr lang="de-CH" dirty="0" err="1" smtClean="0"/>
              <a:t>Affordanz</a:t>
            </a:r>
            <a:endParaRPr lang="de-CH" dirty="0" smtClean="0"/>
          </a:p>
          <a:p>
            <a:r>
              <a:rPr lang="de-CH" dirty="0" smtClean="0"/>
              <a:t>Erfahrung</a:t>
            </a:r>
          </a:p>
          <a:p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</a:p>
          <a:p>
            <a:r>
              <a:rPr lang="de-CH" dirty="0" smtClean="0"/>
              <a:t>Benutzertest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Fragerunde/ Diskussion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Affordanz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94708"/>
            <a:ext cx="10018713" cy="3124201"/>
          </a:xfrm>
        </p:spPr>
        <p:txBody>
          <a:bodyPr/>
          <a:lstStyle/>
          <a:p>
            <a:r>
              <a:rPr lang="de-DE" dirty="0" smtClean="0"/>
              <a:t>[</a:t>
            </a:r>
            <a:r>
              <a:rPr lang="de-DE" dirty="0" err="1" smtClean="0"/>
              <a:t>Affordanz</a:t>
            </a:r>
            <a:r>
              <a:rPr lang="de-DE" dirty="0" smtClean="0"/>
              <a:t>]: </a:t>
            </a:r>
            <a:r>
              <a:rPr lang="de-CH" dirty="0"/>
              <a:t>Eine </a:t>
            </a:r>
            <a:r>
              <a:rPr lang="de-CH" dirty="0" err="1"/>
              <a:t>Affordanz</a:t>
            </a:r>
            <a:r>
              <a:rPr lang="de-CH" dirty="0"/>
              <a:t> ist die Beziehung zwischen einer Eigenschaft eines Objektes und dem </a:t>
            </a:r>
            <a:r>
              <a:rPr lang="de-CH" dirty="0" smtClean="0"/>
              <a:t>Benutzer, welche </a:t>
            </a:r>
            <a:r>
              <a:rPr lang="de-CH" dirty="0"/>
              <a:t>beschreibt, wie ein Objekt verwendet werden kann.</a:t>
            </a:r>
            <a:br>
              <a:rPr lang="de-CH" dirty="0"/>
            </a:b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4575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Oberflächliche Elemente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Aufmachung</a:t>
            </a:r>
          </a:p>
          <a:p>
            <a:r>
              <a:rPr lang="de-DE" dirty="0" smtClean="0"/>
              <a:t>Konsumeffekte</a:t>
            </a:r>
          </a:p>
          <a:p>
            <a:pPr lvl="1"/>
            <a:r>
              <a:rPr lang="de-DE" dirty="0" smtClean="0"/>
              <a:t>Genuss</a:t>
            </a:r>
          </a:p>
          <a:p>
            <a:pPr lvl="1"/>
            <a:r>
              <a:rPr lang="de-DE" dirty="0" smtClean="0"/>
              <a:t>Durst</a:t>
            </a:r>
          </a:p>
          <a:p>
            <a:pPr lvl="1"/>
            <a:r>
              <a:rPr lang="de-DE" dirty="0" smtClean="0"/>
              <a:t>Gesundheit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4880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mit </a:t>
            </a:r>
            <a:r>
              <a:rPr lang="de-CH" dirty="0" err="1"/>
              <a:t>Abowd</a:t>
            </a:r>
            <a:r>
              <a:rPr lang="de-CH" dirty="0"/>
              <a:t> &amp; </a:t>
            </a:r>
            <a:r>
              <a:rPr lang="de-CH" dirty="0" err="1"/>
              <a:t>Beale's</a:t>
            </a:r>
            <a:r>
              <a:rPr lang="de-CH" dirty="0"/>
              <a:t> </a:t>
            </a:r>
            <a:r>
              <a:rPr lang="de-CH" dirty="0" smtClean="0"/>
              <a:t>Modell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04" y="2101701"/>
            <a:ext cx="6257925" cy="449580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4276" y="1923284"/>
            <a:ext cx="9638781" cy="1743739"/>
          </a:xfrm>
        </p:spPr>
        <p:txBody>
          <a:bodyPr/>
          <a:lstStyle/>
          <a:p>
            <a:r>
              <a:rPr lang="de-DE" dirty="0" smtClean="0"/>
              <a:t>Benutzer: </a:t>
            </a:r>
            <a:r>
              <a:rPr lang="de-CH" dirty="0"/>
              <a:t>5 jüngeren Verwandten und </a:t>
            </a:r>
            <a:r>
              <a:rPr lang="de-CH" dirty="0" smtClean="0"/>
              <a:t>Nachbaren</a:t>
            </a:r>
          </a:p>
          <a:p>
            <a:r>
              <a:rPr lang="de-CH" dirty="0"/>
              <a:t>jeweils einen </a:t>
            </a:r>
            <a:r>
              <a:rPr lang="de-CH" dirty="0" smtClean="0"/>
              <a:t>Beutel ‘Capri-Sonne’.</a:t>
            </a:r>
          </a:p>
          <a:p>
            <a:r>
              <a:rPr lang="de-CH" dirty="0" smtClean="0"/>
              <a:t>Elterliches Fazit</a:t>
            </a:r>
            <a:endParaRPr lang="de-DE" dirty="0"/>
          </a:p>
        </p:txBody>
      </p:sp>
      <p:pic>
        <p:nvPicPr>
          <p:cNvPr id="2050" name="Picture 2" descr="CapriSonne - aufgespies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94" y="2669278"/>
            <a:ext cx="2695907" cy="35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2869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Resumeé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544726"/>
            <a:ext cx="10018713" cy="2332074"/>
          </a:xfrm>
        </p:spPr>
        <p:txBody>
          <a:bodyPr>
            <a:normAutofit/>
          </a:bodyPr>
          <a:lstStyle/>
          <a:p>
            <a:r>
              <a:rPr lang="de-DE" sz="3000" dirty="0" err="1" smtClean="0"/>
              <a:t>Questions</a:t>
            </a:r>
            <a:r>
              <a:rPr lang="de-DE" sz="3000" dirty="0" smtClean="0"/>
              <a:t>?</a:t>
            </a:r>
          </a:p>
          <a:p>
            <a:r>
              <a:rPr lang="de-DE" sz="3000" dirty="0" smtClean="0"/>
              <a:t>Comments?</a:t>
            </a:r>
          </a:p>
          <a:p>
            <a:r>
              <a:rPr lang="de-DE" sz="3000" dirty="0" err="1" smtClean="0"/>
              <a:t>Improvements</a:t>
            </a:r>
            <a:r>
              <a:rPr lang="de-DE" sz="3000" dirty="0" smtClean="0"/>
              <a:t>?</a:t>
            </a:r>
            <a:endParaRPr lang="de-DE" sz="3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9310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589467"/>
            <a:ext cx="5458042" cy="5458042"/>
          </a:xfr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951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213</Words>
  <Application>Microsoft Macintosh PowerPoint</Application>
  <PresentationFormat>Benutzerdefiniert</PresentationFormat>
  <Paragraphs>39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Parallax</vt:lpstr>
      <vt:lpstr>Flatbook a presentation of team 8  </vt:lpstr>
      <vt:lpstr>Roadmap</vt:lpstr>
      <vt:lpstr>Affordanz</vt:lpstr>
      <vt:lpstr>Erfahrung</vt:lpstr>
      <vt:lpstr>Interaktion mit Abowd &amp; Beale's Modell</vt:lpstr>
      <vt:lpstr>Benutzertest</vt:lpstr>
      <vt:lpstr>Resumeé</vt:lpstr>
      <vt:lpstr>Questions?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Remo Röthlisberger</cp:lastModifiedBy>
  <cp:revision>40</cp:revision>
  <dcterms:created xsi:type="dcterms:W3CDTF">2016-12-08T12:45:30Z</dcterms:created>
  <dcterms:modified xsi:type="dcterms:W3CDTF">2016-12-12T13:16:49Z</dcterms:modified>
</cp:coreProperties>
</file>