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260" r:id="rId5"/>
    <p:sldId id="267" r:id="rId6"/>
    <p:sldId id="268" r:id="rId7"/>
    <p:sldId id="269" r:id="rId8"/>
    <p:sldId id="270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System as is" id="{C1E30E7E-C0F7-5646-A502-7EA314218925}">
          <p14:sldIdLst>
            <p14:sldId id="271"/>
          </p14:sldIdLst>
        </p14:section>
        <p14:section name="Main part - Use Case" id="{34E26F9E-4492-4736-9212-BE2309B9AB4E}">
          <p14:sldIdLst>
            <p14:sldId id="260"/>
            <p14:sldId id="267"/>
            <p14:sldId id="268"/>
            <p14:sldId id="269"/>
            <p14:sldId id="270"/>
          </p14:sldIdLst>
        </p14:section>
        <p14:section name="Questions" id="{58102800-2E6E-4D72-AC91-8B0151A06D05}">
          <p14:sldIdLst>
            <p14:sldId id="263"/>
          </p14:sldIdLst>
        </p14:section>
        <p14:section name="Dank Memes" id="{67DA4D25-9C61-4763-B889-0128106A1106}">
          <p14:sldIdLst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4"/>
    <p:restoredTop sz="56129" autoAdjust="0"/>
  </p:normalViewPr>
  <p:slideViewPr>
    <p:cSldViewPr snapToGrid="0" snapToObjects="1">
      <p:cViewPr varScale="1">
        <p:scale>
          <a:sx n="60" d="100"/>
          <a:sy n="60" d="100"/>
        </p:scale>
        <p:origin x="-24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 smtClean="0"/>
              <a:t> a</a:t>
            </a:r>
            <a:r>
              <a:rPr lang="de-DE" baseline="0" dirty="0" smtClean="0"/>
              <a:t> non premium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ese</a:t>
            </a:r>
            <a:r>
              <a:rPr lang="de-DE" baseline="0" dirty="0" smtClean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Place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Look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statisfied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Get</a:t>
            </a:r>
            <a:r>
              <a:rPr lang="de-DE" baseline="0" dirty="0" smtClean="0"/>
              <a:t> Premium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message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inbox</a:t>
            </a:r>
            <a:r>
              <a:rPr lang="de-DE" baseline="0" dirty="0" smtClean="0"/>
              <a:t>. As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 </a:t>
            </a:r>
            <a:r>
              <a:rPr lang="de-DE" dirty="0" err="1" smtClean="0"/>
              <a:t>from</a:t>
            </a:r>
            <a:r>
              <a:rPr lang="de-DE" dirty="0" smtClean="0"/>
              <a:t> Google,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placed</a:t>
            </a:r>
            <a:r>
              <a:rPr lang="de-DE" baseline="0" dirty="0" smtClean="0"/>
              <a:t> ad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bid</a:t>
            </a:r>
            <a:r>
              <a:rPr lang="de-DE" baseline="0" dirty="0" smtClean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Wait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Google,</a:t>
            </a:r>
            <a:r>
              <a:rPr lang="de-DE" baseline="0" dirty="0" smtClean="0"/>
              <a:t> check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mailbox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ad </a:t>
            </a:r>
            <a:r>
              <a:rPr lang="de-DE" baseline="0" dirty="0" err="1" smtClean="0"/>
              <a:t>place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bid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Change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auctionEndDate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. Show </a:t>
            </a:r>
            <a:r>
              <a:rPr lang="de-DE" baseline="0" dirty="0" err="1" smtClean="0"/>
              <a:t>message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0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 err="1" smtClean="0">
                <a:latin typeface="Monotype Corsiva" panose="03010101010201010101" pitchFamily="66" charset="0"/>
              </a:rPr>
              <a:t>Flatbook</a:t>
            </a:r>
            <a:r>
              <a:rPr lang="de-DE" sz="10000" dirty="0" smtClean="0">
                <a:latin typeface="Monotype Corsiva" panose="03010101010201010101" pitchFamily="66" charset="0"/>
              </a:rPr>
              <a:t/>
            </a:r>
            <a:br>
              <a:rPr lang="de-DE" sz="10000" dirty="0" smtClean="0">
                <a:latin typeface="Monotype Corsiva" panose="03010101010201010101" pitchFamily="66" charset="0"/>
              </a:rPr>
            </a:br>
            <a:r>
              <a:rPr lang="de-DE" sz="2400" dirty="0" smtClean="0">
                <a:latin typeface="Monotype Corsiva" panose="03010101010201010101" pitchFamily="66" charset="0"/>
              </a:rPr>
              <a:t>a </a:t>
            </a:r>
            <a:r>
              <a:rPr lang="de-DE" sz="2400" dirty="0" err="1">
                <a:latin typeface="Monotype Corsiva" panose="03010101010201010101" pitchFamily="66" charset="0"/>
              </a:rPr>
              <a:t>presentation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of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team</a:t>
            </a:r>
            <a:r>
              <a:rPr lang="de-DE" sz="2400" dirty="0">
                <a:latin typeface="Monotype Corsiva" panose="03010101010201010101" pitchFamily="66" charset="0"/>
              </a:rPr>
              <a:t> 8</a:t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5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1" y="589467"/>
            <a:ext cx="5458042" cy="5458042"/>
          </a:xfr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5951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 smtClean="0"/>
              <a:t>Roadmap</a:t>
            </a:r>
            <a:endParaRPr lang="de-DE" sz="6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smtClean="0"/>
              <a:t>System </a:t>
            </a:r>
            <a:r>
              <a:rPr lang="de-CH" sz="3200" dirty="0" err="1" smtClean="0"/>
              <a:t>as</a:t>
            </a:r>
            <a:r>
              <a:rPr lang="de-CH" sz="3200" dirty="0" smtClean="0"/>
              <a:t> </a:t>
            </a:r>
            <a:r>
              <a:rPr lang="de-CH" sz="3200" dirty="0" err="1" smtClean="0"/>
              <a:t>is</a:t>
            </a:r>
            <a:r>
              <a:rPr lang="de-CH" sz="3200" dirty="0" smtClean="0"/>
              <a:t> – </a:t>
            </a:r>
            <a:r>
              <a:rPr lang="de-CH" sz="3200" dirty="0" err="1" smtClean="0"/>
              <a:t>use</a:t>
            </a:r>
            <a:r>
              <a:rPr lang="de-CH" sz="3200" dirty="0" smtClean="0"/>
              <a:t> </a:t>
            </a:r>
            <a:r>
              <a:rPr lang="de-CH" sz="3200" dirty="0" err="1" smtClean="0"/>
              <a:t>cases</a:t>
            </a:r>
            <a:endParaRPr lang="de-CH" sz="3200" dirty="0" smtClean="0"/>
          </a:p>
          <a:p>
            <a:r>
              <a:rPr lang="de-CH" sz="3200" dirty="0" smtClean="0"/>
              <a:t>Scenario</a:t>
            </a:r>
            <a:endParaRPr lang="de-CH" sz="3200" dirty="0"/>
          </a:p>
          <a:p>
            <a:r>
              <a:rPr lang="de-CH" sz="3200" dirty="0" err="1" smtClean="0"/>
              <a:t>Discussion</a:t>
            </a:r>
            <a:endParaRPr lang="de-CH" sz="3200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–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cases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3" name="Textfeld 2"/>
          <p:cNvSpPr txBox="1"/>
          <p:nvPr/>
        </p:nvSpPr>
        <p:spPr>
          <a:xfrm rot="19675108">
            <a:off x="3725662" y="3448823"/>
            <a:ext cx="383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Fancy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– </a:t>
            </a:r>
            <a:r>
              <a:rPr lang="de-DE" dirty="0" err="1" smtClean="0"/>
              <a:t>Placing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4" name="Bild 3" descr="Untitled Diagram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31" y="2239967"/>
            <a:ext cx="5901302" cy="37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Interaktion mit </a:t>
            </a:r>
            <a:r>
              <a:rPr lang="de-CH" dirty="0" err="1"/>
              <a:t>Abowd</a:t>
            </a:r>
            <a:r>
              <a:rPr lang="de-CH" dirty="0"/>
              <a:t> &amp; </a:t>
            </a:r>
            <a:r>
              <a:rPr lang="de-CH" dirty="0" err="1"/>
              <a:t>Beale's</a:t>
            </a:r>
            <a:r>
              <a:rPr lang="de-CH" dirty="0"/>
              <a:t> </a:t>
            </a:r>
            <a:r>
              <a:rPr lang="de-CH" dirty="0" smtClean="0"/>
              <a:t>Modell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Interaktion mit </a:t>
            </a:r>
            <a:r>
              <a:rPr lang="de-CH" dirty="0" err="1"/>
              <a:t>Abowd</a:t>
            </a:r>
            <a:r>
              <a:rPr lang="de-CH" dirty="0"/>
              <a:t> &amp; </a:t>
            </a:r>
            <a:r>
              <a:rPr lang="de-CH" dirty="0" err="1"/>
              <a:t>Beale's</a:t>
            </a:r>
            <a:r>
              <a:rPr lang="de-CH" dirty="0"/>
              <a:t> </a:t>
            </a:r>
            <a:r>
              <a:rPr lang="de-CH" dirty="0" smtClean="0"/>
              <a:t>Modell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Interaktion mit </a:t>
            </a:r>
            <a:r>
              <a:rPr lang="de-CH" dirty="0" err="1"/>
              <a:t>Abowd</a:t>
            </a:r>
            <a:r>
              <a:rPr lang="de-CH" dirty="0"/>
              <a:t> &amp; </a:t>
            </a:r>
            <a:r>
              <a:rPr lang="de-CH" dirty="0" err="1"/>
              <a:t>Beale's</a:t>
            </a:r>
            <a:r>
              <a:rPr lang="de-CH" dirty="0"/>
              <a:t> </a:t>
            </a:r>
            <a:r>
              <a:rPr lang="de-CH" dirty="0" smtClean="0"/>
              <a:t>Modell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Interaktion mit </a:t>
            </a:r>
            <a:r>
              <a:rPr lang="de-CH" dirty="0" err="1"/>
              <a:t>Abowd</a:t>
            </a:r>
            <a:r>
              <a:rPr lang="de-CH" dirty="0"/>
              <a:t> &amp; </a:t>
            </a:r>
            <a:r>
              <a:rPr lang="de-CH" dirty="0" err="1"/>
              <a:t>Beale's</a:t>
            </a:r>
            <a:r>
              <a:rPr lang="de-CH" dirty="0"/>
              <a:t> </a:t>
            </a:r>
            <a:r>
              <a:rPr lang="de-CH" dirty="0" smtClean="0"/>
              <a:t>Modell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71272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319</Words>
  <Application>Microsoft Macintosh PowerPoint</Application>
  <PresentationFormat>Benutzerdefiniert</PresentationFormat>
  <Paragraphs>38</Paragraphs>
  <Slides>10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Parallax</vt:lpstr>
      <vt:lpstr>Flatbook a presentation of team 8  </vt:lpstr>
      <vt:lpstr>Roadmap</vt:lpstr>
      <vt:lpstr>System as is – use cases</vt:lpstr>
      <vt:lpstr>Scenario – Placing a new auction</vt:lpstr>
      <vt:lpstr>Interaktion mit Abowd &amp; Beale's Modell</vt:lpstr>
      <vt:lpstr>Interaktion mit Abowd &amp; Beale's Modell</vt:lpstr>
      <vt:lpstr>Interaktion mit Abowd &amp; Beale's Modell</vt:lpstr>
      <vt:lpstr>Interaktion mit Abowd &amp; Beale's Modell</vt:lpstr>
      <vt:lpstr>Questions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Remo Röthlisberger</cp:lastModifiedBy>
  <cp:revision>44</cp:revision>
  <dcterms:created xsi:type="dcterms:W3CDTF">2016-12-08T12:45:30Z</dcterms:created>
  <dcterms:modified xsi:type="dcterms:W3CDTF">2016-12-12T13:58:22Z</dcterms:modified>
</cp:coreProperties>
</file>