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92" r:id="rId11"/>
    <p:sldId id="260" r:id="rId12"/>
    <p:sldId id="267" r:id="rId13"/>
    <p:sldId id="268" r:id="rId14"/>
    <p:sldId id="269" r:id="rId15"/>
    <p:sldId id="274" r:id="rId16"/>
    <p:sldId id="280" r:id="rId17"/>
    <p:sldId id="287" r:id="rId18"/>
    <p:sldId id="288" r:id="rId19"/>
    <p:sldId id="289" r:id="rId20"/>
    <p:sldId id="290" r:id="rId21"/>
    <p:sldId id="291" r:id="rId22"/>
    <p:sldId id="28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92"/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91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76097" autoAdjust="0"/>
  </p:normalViewPr>
  <p:slideViewPr>
    <p:cSldViewPr snapToGrid="0" snapToObjects="1">
      <p:cViewPr varScale="1">
        <p:scale>
          <a:sx n="85" d="100"/>
          <a:sy n="85" d="100"/>
        </p:scale>
        <p:origin x="1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63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do, </a:t>
            </a: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3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309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>
                <a:latin typeface="Monotype Corsiva" panose="03010101010201010101" pitchFamily="66" charset="0"/>
              </a:rPr>
              <a:t>Flatbook</a:t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the realest real estate</a:t>
            </a:r>
            <a:br>
              <a:rPr lang="de-DE" sz="2400" dirty="0" smtClean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/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presentation </a:t>
            </a:r>
            <a:r>
              <a:rPr lang="de-DE" sz="2400" dirty="0">
                <a:latin typeface="Monotype Corsiva" panose="03010101010201010101" pitchFamily="66" charset="0"/>
              </a:rPr>
              <a:t>of team </a:t>
            </a:r>
            <a:r>
              <a:rPr lang="de-DE" sz="2400" dirty="0" smtClean="0">
                <a:latin typeface="Monotype Corsiva" panose="03010101010201010101" pitchFamily="66" charset="0"/>
              </a:rPr>
              <a:t>8</a:t>
            </a:r>
            <a:br>
              <a:rPr lang="de-DE" sz="2400" dirty="0" smtClean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81000"/>
            <a:ext cx="10018713" cy="1126067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 descr="dem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4" y="1625600"/>
            <a:ext cx="7804069" cy="4916463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7292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 smtClean="0"/>
              <a:t>Scenario</a:t>
            </a:r>
          </a:p>
          <a:p>
            <a:r>
              <a:rPr lang="de-CH" sz="3200" dirty="0" err="1" smtClean="0"/>
              <a:t>Why</a:t>
            </a:r>
            <a:r>
              <a:rPr lang="de-CH" sz="3200" dirty="0" smtClean="0"/>
              <a:t> </a:t>
            </a:r>
            <a:r>
              <a:rPr lang="de-CH" sz="3200" dirty="0" err="1" smtClean="0"/>
              <a:t>us</a:t>
            </a:r>
            <a:endParaRPr lang="de-CH" sz="3200" dirty="0"/>
          </a:p>
          <a:p>
            <a:r>
              <a:rPr lang="de-CH" sz="3200" dirty="0" err="1" smtClean="0"/>
              <a:t>Questions</a:t>
            </a:r>
            <a:r>
              <a:rPr lang="de-CH" sz="3200" smtClean="0"/>
              <a:t> / 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Good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pays</a:t>
            </a:r>
            <a:r>
              <a:rPr lang="de-DE" dirty="0" smtClean="0"/>
              <a:t> off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CH" dirty="0" smtClean="0"/>
              <a:t>!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230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46" y="-53340"/>
            <a:ext cx="12401550" cy="6975871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Implemented requested functionality</a:t>
            </a:r>
          </a:p>
          <a:p>
            <a:r>
              <a:rPr lang="de-DE" dirty="0" smtClean="0"/>
              <a:t>Based on the FlatFindr project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  <p:sp>
        <p:nvSpPr>
          <p:cNvPr id="3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615</Words>
  <Application>Microsoft Macintosh PowerPoint</Application>
  <PresentationFormat>Breitbild</PresentationFormat>
  <Paragraphs>105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Monotype Corsiva</vt:lpstr>
      <vt:lpstr>Parallax</vt:lpstr>
      <vt:lpstr>Flatbook the realest real estate 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Demo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Code quality</vt:lpstr>
      <vt:lpstr>Code quality</vt:lpstr>
      <vt:lpstr>Code quality</vt:lpstr>
      <vt:lpstr>Code quality</vt:lpstr>
      <vt:lpstr>Code quality</vt:lpstr>
      <vt:lpstr>Good code pays off in the long run!</vt:lpstr>
      <vt:lpstr>Why us?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Klopsch, Dean (STUDENTS)</cp:lastModifiedBy>
  <cp:revision>76</cp:revision>
  <dcterms:created xsi:type="dcterms:W3CDTF">2016-12-08T12:45:30Z</dcterms:created>
  <dcterms:modified xsi:type="dcterms:W3CDTF">2016-12-14T12:47:57Z</dcterms:modified>
</cp:coreProperties>
</file>