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5" r:id="rId4"/>
    <p:sldId id="276" r:id="rId5"/>
    <p:sldId id="277" r:id="rId6"/>
    <p:sldId id="278" r:id="rId7"/>
    <p:sldId id="272" r:id="rId8"/>
    <p:sldId id="273" r:id="rId9"/>
    <p:sldId id="271" r:id="rId10"/>
    <p:sldId id="260" r:id="rId11"/>
    <p:sldId id="267" r:id="rId12"/>
    <p:sldId id="268" r:id="rId13"/>
    <p:sldId id="269" r:id="rId14"/>
    <p:sldId id="274" r:id="rId15"/>
    <p:sldId id="280" r:id="rId16"/>
    <p:sldId id="287" r:id="rId17"/>
    <p:sldId id="288" r:id="rId18"/>
    <p:sldId id="289" r:id="rId19"/>
    <p:sldId id="290" r:id="rId20"/>
    <p:sldId id="286" r:id="rId21"/>
    <p:sldId id="2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screen" id="{419F0A49-6173-49E4-B69E-44AF49B55DB2}">
          <p14:sldIdLst>
            <p14:sldId id="256"/>
          </p14:sldIdLst>
        </p14:section>
        <p14:section name="Roadmap - Introduction" id="{3E86B04B-C120-4F13-814D-4D0BC1C2C15E}">
          <p14:sldIdLst>
            <p14:sldId id="257"/>
          </p14:sldIdLst>
        </p14:section>
        <p14:section name="About us" id="{03764B2B-C0A7-4A25-B3B8-3C2AC925C899}">
          <p14:sldIdLst>
            <p14:sldId id="275"/>
            <p14:sldId id="276"/>
            <p14:sldId id="277"/>
            <p14:sldId id="278"/>
          </p14:sldIdLst>
        </p14:section>
        <p14:section name="System as is" id="{C1E30E7E-C0F7-5646-A502-7EA314218925}">
          <p14:sldIdLst>
            <p14:sldId id="272"/>
            <p14:sldId id="273"/>
            <p14:sldId id="271"/>
          </p14:sldIdLst>
        </p14:section>
        <p14:section name="Main part - Walkthrough of the Use Case" id="{34E26F9E-4492-4736-9212-BE2309B9AB4E}">
          <p14:sldIdLst>
            <p14:sldId id="260"/>
            <p14:sldId id="267"/>
            <p14:sldId id="268"/>
            <p14:sldId id="269"/>
          </p14:sldIdLst>
        </p14:section>
        <p14:section name="Why us" id="{BE86CB87-125B-42C6-9C31-F3CD9D8CE1DC}">
          <p14:sldIdLst>
            <p14:sldId id="274"/>
            <p14:sldId id="280"/>
            <p14:sldId id="287"/>
            <p14:sldId id="288"/>
            <p14:sldId id="289"/>
            <p14:sldId id="290"/>
            <p14:sldId id="286"/>
          </p14:sldIdLst>
        </p14:section>
        <p14:section name="Questions" id="{58102800-2E6E-4D72-AC91-8B0151A06D05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4"/>
    <p:restoredTop sz="56129" autoAdjust="0"/>
  </p:normalViewPr>
  <p:slideViewPr>
    <p:cSldViewPr snapToGrid="0" snapToObjects="1">
      <p:cViewPr varScale="1">
        <p:scale>
          <a:sx n="53" d="100"/>
          <a:sy n="53" d="100"/>
        </p:scale>
        <p:origin x="156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88536-914B-4640-862E-1D3DAE36BE3D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847E0-1D0A-0F4B-99C8-E51199A598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499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085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977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47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993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710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856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697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a</a:t>
            </a:r>
            <a:r>
              <a:rPr lang="de-DE" baseline="0" dirty="0"/>
              <a:t> non premium </a:t>
            </a:r>
            <a:r>
              <a:rPr lang="de-DE" baseline="0" dirty="0" err="1"/>
              <a:t>user</a:t>
            </a:r>
            <a:r>
              <a:rPr lang="de-DE" baseline="0" dirty="0"/>
              <a:t> (</a:t>
            </a:r>
            <a:r>
              <a:rPr lang="de-DE" baseline="0" dirty="0" err="1"/>
              <a:t>ese</a:t>
            </a:r>
            <a:r>
              <a:rPr lang="de-DE" baseline="0" dirty="0"/>
              <a:t>: John Wayne)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Place a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auction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Look </a:t>
            </a:r>
            <a:r>
              <a:rPr lang="de-DE" baseline="0" dirty="0" err="1"/>
              <a:t>at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index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don‘t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statisfied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ranking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ad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Get</a:t>
            </a:r>
            <a:r>
              <a:rPr lang="de-DE" baseline="0" dirty="0"/>
              <a:t> Premium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show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message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inbox</a:t>
            </a:r>
            <a:r>
              <a:rPr lang="de-DE" baseline="0" dirty="0"/>
              <a:t>. As </a:t>
            </a:r>
            <a:r>
              <a:rPr lang="de-DE" baseline="0" dirty="0" err="1"/>
              <a:t>well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index</a:t>
            </a:r>
            <a:r>
              <a:rPr lang="de-DE" baseline="0" dirty="0"/>
              <a:t> </a:t>
            </a:r>
            <a:r>
              <a:rPr lang="de-DE" baseline="0" dirty="0" err="1"/>
              <a:t>page</a:t>
            </a:r>
            <a:r>
              <a:rPr lang="de-DE" baseline="0" dirty="0"/>
              <a:t>,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should</a:t>
            </a:r>
            <a:r>
              <a:rPr lang="de-DE" baseline="0" dirty="0"/>
              <a:t> </a:t>
            </a:r>
            <a:r>
              <a:rPr lang="de-DE" baseline="0" dirty="0" err="1"/>
              <a:t>now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ranked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04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 </a:t>
            </a:r>
            <a:r>
              <a:rPr lang="de-DE" dirty="0" err="1"/>
              <a:t>from</a:t>
            </a:r>
            <a:r>
              <a:rPr lang="de-DE" dirty="0"/>
              <a:t> Google,</a:t>
            </a:r>
            <a:r>
              <a:rPr lang="de-DE" baseline="0" dirty="0"/>
              <a:t> </a:t>
            </a:r>
            <a:r>
              <a:rPr lang="de-DE" baseline="0" dirty="0" err="1"/>
              <a:t>go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newly</a:t>
            </a:r>
            <a:r>
              <a:rPr lang="de-DE" baseline="0" dirty="0"/>
              <a:t> </a:t>
            </a:r>
            <a:r>
              <a:rPr lang="de-DE" baseline="0" dirty="0" err="1"/>
              <a:t>placed</a:t>
            </a:r>
            <a:r>
              <a:rPr lang="de-DE" baseline="0" dirty="0"/>
              <a:t> ad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place</a:t>
            </a:r>
            <a:r>
              <a:rPr lang="de-DE" baseline="0" dirty="0"/>
              <a:t> a </a:t>
            </a:r>
            <a:r>
              <a:rPr lang="de-DE" baseline="0" dirty="0" err="1"/>
              <a:t>bid</a:t>
            </a:r>
            <a:r>
              <a:rPr lang="de-DE" baseline="0" dirty="0"/>
              <a:t> on it.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Wait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place</a:t>
            </a:r>
            <a:r>
              <a:rPr lang="de-DE" baseline="0" dirty="0"/>
              <a:t> a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bid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same ad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 </a:t>
            </a: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Google,</a:t>
            </a:r>
            <a:r>
              <a:rPr lang="de-DE" baseline="0" dirty="0"/>
              <a:t> check </a:t>
            </a:r>
            <a:r>
              <a:rPr lang="de-DE" baseline="0" dirty="0" err="1"/>
              <a:t>your</a:t>
            </a:r>
            <a:r>
              <a:rPr lang="de-DE" baseline="0" dirty="0"/>
              <a:t> </a:t>
            </a:r>
            <a:r>
              <a:rPr lang="de-DE" baseline="0" dirty="0" err="1"/>
              <a:t>mailbox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go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ad </a:t>
            </a:r>
            <a:r>
              <a:rPr lang="de-DE" baseline="0" dirty="0" err="1"/>
              <a:t>place</a:t>
            </a:r>
            <a:r>
              <a:rPr lang="de-DE" baseline="0" dirty="0"/>
              <a:t> a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bid</a:t>
            </a:r>
            <a:r>
              <a:rPr lang="de-DE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Wait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auction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end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Change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auctionEndDate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database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reload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page</a:t>
            </a:r>
            <a:r>
              <a:rPr lang="de-DE" baseline="0" dirty="0"/>
              <a:t>. Show </a:t>
            </a:r>
            <a:r>
              <a:rPr lang="de-DE" baseline="0" dirty="0" err="1"/>
              <a:t>message</a:t>
            </a:r>
            <a:r>
              <a:rPr lang="de-DE" baseline="0" dirty="0"/>
              <a:t>,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won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auction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227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64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7089"/>
            <a:ext cx="12192000" cy="6850911"/>
          </a:xfrm>
        </p:spPr>
        <p:txBody>
          <a:bodyPr>
            <a:noAutofit/>
          </a:bodyPr>
          <a:lstStyle/>
          <a:p>
            <a:pPr algn="ctr"/>
            <a:r>
              <a:rPr lang="de-DE" sz="10000" dirty="0" err="1">
                <a:latin typeface="Monotype Corsiva" panose="03010101010201010101" pitchFamily="66" charset="0"/>
              </a:rPr>
              <a:t>Flatbook</a:t>
            </a:r>
            <a:r>
              <a:rPr lang="de-DE" sz="10000" dirty="0">
                <a:latin typeface="Monotype Corsiva" panose="03010101010201010101" pitchFamily="66" charset="0"/>
              </a:rPr>
              <a:t/>
            </a:r>
            <a:br>
              <a:rPr lang="de-DE" sz="10000" dirty="0">
                <a:latin typeface="Monotype Corsiva" panose="03010101010201010101" pitchFamily="66" charset="0"/>
              </a:rPr>
            </a:br>
            <a:r>
              <a:rPr lang="de-DE" sz="2400" dirty="0">
                <a:latin typeface="Monotype Corsiva" panose="03010101010201010101" pitchFamily="66" charset="0"/>
              </a:rPr>
              <a:t>a </a:t>
            </a:r>
            <a:r>
              <a:rPr lang="de-DE" sz="2400" dirty="0" err="1">
                <a:latin typeface="Monotype Corsiva" panose="03010101010201010101" pitchFamily="66" charset="0"/>
              </a:rPr>
              <a:t>presentation</a:t>
            </a:r>
            <a:r>
              <a:rPr lang="de-DE" sz="2400" dirty="0">
                <a:latin typeface="Monotype Corsiva" panose="03010101010201010101" pitchFamily="66" charset="0"/>
              </a:rPr>
              <a:t> </a:t>
            </a:r>
            <a:r>
              <a:rPr lang="de-DE" sz="2400" dirty="0" err="1">
                <a:latin typeface="Monotype Corsiva" panose="03010101010201010101" pitchFamily="66" charset="0"/>
              </a:rPr>
              <a:t>of</a:t>
            </a:r>
            <a:r>
              <a:rPr lang="de-DE" sz="2400" dirty="0">
                <a:latin typeface="Monotype Corsiva" panose="03010101010201010101" pitchFamily="66" charset="0"/>
              </a:rPr>
              <a:t> </a:t>
            </a:r>
            <a:r>
              <a:rPr lang="de-DE" sz="2400" dirty="0" err="1">
                <a:latin typeface="Monotype Corsiva" panose="03010101010201010101" pitchFamily="66" charset="0"/>
              </a:rPr>
              <a:t>team</a:t>
            </a:r>
            <a:r>
              <a:rPr lang="de-DE" sz="2400" dirty="0">
                <a:latin typeface="Monotype Corsiva" panose="03010101010201010101" pitchFamily="66" charset="0"/>
              </a:rPr>
              <a:t> 8</a:t>
            </a:r>
            <a:br>
              <a:rPr lang="de-DE" sz="2400" dirty="0">
                <a:latin typeface="Monotype Corsiva" panose="03010101010201010101" pitchFamily="66" charset="0"/>
              </a:rPr>
            </a:br>
            <a:r>
              <a:rPr lang="de-DE" sz="10000" spc="300" dirty="0">
                <a:latin typeface="Monotype Corsiva" panose="03010101010201010101" pitchFamily="66" charset="0"/>
              </a:rPr>
              <a:t/>
            </a:r>
            <a:br>
              <a:rPr lang="de-DE" sz="10000" spc="300" dirty="0">
                <a:latin typeface="Monotype Corsiva" panose="03010101010201010101" pitchFamily="66" charset="0"/>
              </a:rPr>
            </a:br>
            <a:endParaRPr lang="de-DE" sz="10000" spc="300" dirty="0">
              <a:latin typeface="Monotype Corsiva" panose="03010101010201010101" pitchFamily="66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04" y="2126513"/>
            <a:ext cx="1444494" cy="102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6199189" cy="1752599"/>
          </a:xfrm>
        </p:spPr>
        <p:txBody>
          <a:bodyPr/>
          <a:lstStyle/>
          <a:p>
            <a:r>
              <a:rPr lang="de-DE" dirty="0"/>
              <a:t>Scenario </a:t>
            </a:r>
            <a:br>
              <a:rPr lang="de-DE" dirty="0"/>
            </a:br>
            <a:r>
              <a:rPr lang="de-DE" dirty="0" err="1"/>
              <a:t>Placing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auction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3" name="Bild 2" descr="John_Way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053" y="914382"/>
            <a:ext cx="2444280" cy="5537824"/>
          </a:xfrm>
          <a:prstGeom prst="rect">
            <a:avLst/>
          </a:prstGeom>
        </p:spPr>
      </p:pic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1735667" y="2515205"/>
            <a:ext cx="5947832" cy="3937001"/>
          </a:xfrm>
        </p:spPr>
        <p:txBody>
          <a:bodyPr/>
          <a:lstStyle/>
          <a:p>
            <a:r>
              <a:rPr lang="de-DE" dirty="0"/>
              <a:t>Place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type </a:t>
            </a:r>
            <a:r>
              <a:rPr lang="de-DE" dirty="0" err="1"/>
              <a:t>apartment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premium </a:t>
            </a:r>
            <a:r>
              <a:rPr lang="de-DE" dirty="0" err="1"/>
              <a:t>feature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92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5902856" cy="1752599"/>
          </a:xfrm>
        </p:spPr>
        <p:txBody>
          <a:bodyPr>
            <a:normAutofit fontScale="90000"/>
          </a:bodyPr>
          <a:lstStyle/>
          <a:p>
            <a:r>
              <a:rPr lang="de-DE" dirty="0"/>
              <a:t>Scenario – Login </a:t>
            </a:r>
            <a:r>
              <a:rPr lang="de-DE" dirty="0" err="1"/>
              <a:t>with</a:t>
            </a:r>
            <a:r>
              <a:rPr lang="de-DE" dirty="0"/>
              <a:t> Google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bid</a:t>
            </a:r>
            <a:r>
              <a:rPr lang="de-DE" dirty="0"/>
              <a:t> on an </a:t>
            </a:r>
            <a:r>
              <a:rPr lang="de-DE" dirty="0" err="1"/>
              <a:t>auction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735667" y="2515205"/>
            <a:ext cx="5037666" cy="3937001"/>
          </a:xfrm>
        </p:spPr>
        <p:txBody>
          <a:bodyPr/>
          <a:lstStyle/>
          <a:p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Google </a:t>
            </a:r>
            <a:r>
              <a:rPr lang="de-DE" dirty="0" err="1"/>
              <a:t>account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bid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just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auction</a:t>
            </a:r>
            <a:endParaRPr lang="de-DE" dirty="0"/>
          </a:p>
        </p:txBody>
      </p:sp>
      <p:pic>
        <p:nvPicPr>
          <p:cNvPr id="3" name="Bild 2" descr="Goo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51" y="654192"/>
            <a:ext cx="2292293" cy="605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2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008688" cy="1752599"/>
          </a:xfrm>
        </p:spPr>
        <p:txBody>
          <a:bodyPr/>
          <a:lstStyle/>
          <a:p>
            <a:r>
              <a:rPr lang="de-CH" dirty="0"/>
              <a:t>Scenario –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overbidden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user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735667" y="2438399"/>
            <a:ext cx="5037666" cy="3937001"/>
          </a:xfrm>
        </p:spPr>
        <p:txBody>
          <a:bodyPr/>
          <a:lstStyle/>
          <a:p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bid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same ad</a:t>
            </a:r>
          </a:p>
        </p:txBody>
      </p:sp>
      <p:pic>
        <p:nvPicPr>
          <p:cNvPr id="3" name="Bild 2" descr="Overb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51" y="878084"/>
            <a:ext cx="2761522" cy="549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855356" cy="1752599"/>
          </a:xfrm>
        </p:spPr>
        <p:txBody>
          <a:bodyPr>
            <a:normAutofit fontScale="90000"/>
          </a:bodyPr>
          <a:lstStyle/>
          <a:p>
            <a:r>
              <a:rPr lang="de-CH" dirty="0" err="1"/>
              <a:t>Sceanrio</a:t>
            </a:r>
            <a:r>
              <a:rPr lang="de-CH" dirty="0"/>
              <a:t> –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another</a:t>
            </a:r>
            <a:r>
              <a:rPr lang="de-CH" dirty="0"/>
              <a:t> </a:t>
            </a:r>
            <a:r>
              <a:rPr lang="de-CH" dirty="0" err="1"/>
              <a:t>bid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wait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confirmation</a:t>
            </a:r>
            <a:r>
              <a:rPr lang="de-CH" dirty="0"/>
              <a:t> </a:t>
            </a:r>
            <a:r>
              <a:rPr lang="de-CH" dirty="0" err="1"/>
              <a:t>message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3" name="Bild 2" descr="Finall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668" y="662705"/>
            <a:ext cx="2159000" cy="6041177"/>
          </a:xfrm>
          <a:prstGeom prst="rect">
            <a:avLst/>
          </a:prstGeom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735667" y="2438399"/>
            <a:ext cx="5037666" cy="3937001"/>
          </a:xfrm>
        </p:spPr>
        <p:txBody>
          <a:bodyPr/>
          <a:lstStyle/>
          <a:p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Google Account</a:t>
            </a:r>
            <a:br>
              <a:rPr lang="de-DE" dirty="0"/>
            </a:br>
            <a:endParaRPr lang="de-DE" dirty="0"/>
          </a:p>
          <a:p>
            <a:r>
              <a:rPr lang="de-DE" dirty="0"/>
              <a:t>Check </a:t>
            </a:r>
            <a:r>
              <a:rPr lang="de-DE" dirty="0" err="1"/>
              <a:t>messages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 a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bid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35228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?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762552" y="2065420"/>
            <a:ext cx="10115438" cy="3937001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Our</a:t>
            </a:r>
            <a:r>
              <a:rPr lang="de-DE" sz="3200" dirty="0"/>
              <a:t> </a:t>
            </a:r>
            <a:r>
              <a:rPr lang="de-DE" sz="3200" dirty="0" err="1"/>
              <a:t>team</a:t>
            </a:r>
            <a:endParaRPr lang="de-DE" sz="3200" dirty="0"/>
          </a:p>
          <a:p>
            <a:pPr algn="ctr"/>
            <a:r>
              <a:rPr lang="de-DE" sz="3200" dirty="0"/>
              <a:t>The </a:t>
            </a:r>
            <a:r>
              <a:rPr lang="de-DE" sz="3200" dirty="0" err="1"/>
              <a:t>products</a:t>
            </a:r>
            <a:r>
              <a:rPr lang="de-DE" sz="3200" dirty="0"/>
              <a:t/>
            </a:r>
            <a:br>
              <a:rPr lang="de-DE" sz="3200" dirty="0"/>
            </a:br>
            <a:r>
              <a:rPr lang="de-DE" sz="3200" dirty="0"/>
              <a:t>-&gt; The </a:t>
            </a:r>
            <a:r>
              <a:rPr lang="de-DE" sz="3200" dirty="0" err="1"/>
              <a:t>client</a:t>
            </a:r>
            <a:r>
              <a:rPr lang="de-DE" sz="3200" dirty="0"/>
              <a:t/>
            </a:r>
            <a:br>
              <a:rPr lang="de-DE" sz="3200" dirty="0"/>
            </a:br>
            <a:r>
              <a:rPr lang="de-DE" sz="3200" dirty="0"/>
              <a:t>-&gt; The </a:t>
            </a:r>
            <a:r>
              <a:rPr lang="de-DE" sz="3200" dirty="0" err="1"/>
              <a:t>developers</a:t>
            </a:r>
            <a:endParaRPr lang="de-DE" sz="3200" dirty="0"/>
          </a:p>
          <a:p>
            <a:pPr algn="ctr"/>
            <a:r>
              <a:rPr lang="de-DE" sz="3200" dirty="0" err="1"/>
              <a:t>Ask</a:t>
            </a:r>
            <a:r>
              <a:rPr lang="de-DE" sz="3200" dirty="0"/>
              <a:t> </a:t>
            </a:r>
            <a:r>
              <a:rPr lang="de-DE" sz="3200" dirty="0" err="1"/>
              <a:t>us</a:t>
            </a:r>
            <a:r>
              <a:rPr lang="de-DE" sz="3200" dirty="0"/>
              <a:t>!</a:t>
            </a:r>
          </a:p>
          <a:p>
            <a:pPr algn="ctr"/>
            <a:r>
              <a:rPr lang="de-DE" sz="3200" dirty="0" err="1"/>
              <a:t>Contact</a:t>
            </a:r>
            <a:r>
              <a:rPr lang="de-DE" sz="3200" dirty="0"/>
              <a:t> </a:t>
            </a:r>
            <a:r>
              <a:rPr lang="de-DE" sz="3200" dirty="0" err="1"/>
              <a:t>us</a:t>
            </a:r>
            <a:r>
              <a:rPr lang="de-DE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3187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55" y="1945172"/>
            <a:ext cx="7739431" cy="4407501"/>
          </a:xfrm>
        </p:spPr>
      </p:pic>
    </p:spTree>
    <p:extLst>
      <p:ext uri="{BB962C8B-B14F-4D97-AF65-F5344CB8AC3E}">
        <p14:creationId xmlns:p14="http://schemas.microsoft.com/office/powerpoint/2010/main" val="163717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55" y="1945172"/>
            <a:ext cx="7739431" cy="4407501"/>
          </a:xfrm>
        </p:spPr>
      </p:pic>
    </p:spTree>
    <p:extLst>
      <p:ext uri="{BB962C8B-B14F-4D97-AF65-F5344CB8AC3E}">
        <p14:creationId xmlns:p14="http://schemas.microsoft.com/office/powerpoint/2010/main" val="205280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55" y="1945172"/>
            <a:ext cx="7739431" cy="4407501"/>
          </a:xfrm>
        </p:spPr>
      </p:pic>
    </p:spTree>
    <p:extLst>
      <p:ext uri="{BB962C8B-B14F-4D97-AF65-F5344CB8AC3E}">
        <p14:creationId xmlns:p14="http://schemas.microsoft.com/office/powerpoint/2010/main" val="87292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55" y="1945172"/>
            <a:ext cx="7739431" cy="4407501"/>
          </a:xfrm>
        </p:spPr>
      </p:pic>
    </p:spTree>
    <p:extLst>
      <p:ext uri="{BB962C8B-B14F-4D97-AF65-F5344CB8AC3E}">
        <p14:creationId xmlns:p14="http://schemas.microsoft.com/office/powerpoint/2010/main" val="352828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024" y="1945172"/>
            <a:ext cx="7808494" cy="4407501"/>
          </a:xfrm>
        </p:spPr>
      </p:pic>
    </p:spTree>
    <p:extLst>
      <p:ext uri="{BB962C8B-B14F-4D97-AF65-F5344CB8AC3E}">
        <p14:creationId xmlns:p14="http://schemas.microsoft.com/office/powerpoint/2010/main" val="89614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47546" y="1219219"/>
            <a:ext cx="7629287" cy="1033119"/>
          </a:xfrm>
        </p:spPr>
        <p:txBody>
          <a:bodyPr>
            <a:noAutofit/>
          </a:bodyPr>
          <a:lstStyle/>
          <a:p>
            <a:r>
              <a:rPr lang="de-DE" sz="6200" dirty="0"/>
              <a:t>Roadmap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47546" y="2466107"/>
            <a:ext cx="10018713" cy="3262748"/>
          </a:xfrm>
        </p:spPr>
        <p:txBody>
          <a:bodyPr>
            <a:normAutofit/>
          </a:bodyPr>
          <a:lstStyle/>
          <a:p>
            <a:r>
              <a:rPr lang="de-CH" sz="3200" dirty="0" err="1"/>
              <a:t>About</a:t>
            </a:r>
            <a:r>
              <a:rPr lang="de-CH" sz="3200" dirty="0"/>
              <a:t> </a:t>
            </a:r>
            <a:r>
              <a:rPr lang="de-CH" sz="3200" dirty="0" err="1"/>
              <a:t>us</a:t>
            </a:r>
            <a:endParaRPr lang="de-CH" sz="3200" dirty="0"/>
          </a:p>
          <a:p>
            <a:r>
              <a:rPr lang="de-CH" sz="3200" dirty="0"/>
              <a:t>System </a:t>
            </a:r>
            <a:r>
              <a:rPr lang="de-CH" sz="3200" dirty="0" err="1"/>
              <a:t>as</a:t>
            </a:r>
            <a:r>
              <a:rPr lang="de-CH" sz="3200" dirty="0"/>
              <a:t> </a:t>
            </a:r>
            <a:r>
              <a:rPr lang="de-CH" sz="3200" dirty="0" err="1"/>
              <a:t>is</a:t>
            </a:r>
            <a:r>
              <a:rPr lang="de-CH" sz="3200" dirty="0"/>
              <a:t> – </a:t>
            </a:r>
            <a:r>
              <a:rPr lang="de-CH" sz="3200" dirty="0" err="1"/>
              <a:t>use</a:t>
            </a:r>
            <a:r>
              <a:rPr lang="de-CH" sz="3200" dirty="0"/>
              <a:t> </a:t>
            </a:r>
            <a:r>
              <a:rPr lang="de-CH" sz="3200" dirty="0" err="1"/>
              <a:t>cases</a:t>
            </a:r>
            <a:endParaRPr lang="de-CH" sz="3200" dirty="0"/>
          </a:p>
          <a:p>
            <a:r>
              <a:rPr lang="de-CH" sz="3200" dirty="0"/>
              <a:t>Scenario</a:t>
            </a:r>
          </a:p>
          <a:p>
            <a:r>
              <a:rPr lang="de-CH" sz="3200" dirty="0" err="1"/>
              <a:t>Discussion</a:t>
            </a:r>
            <a:endParaRPr lang="de-CH" sz="32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4" name="Bild 3" descr="road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241" y="834248"/>
            <a:ext cx="2929128" cy="253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2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762552" y="2065420"/>
            <a:ext cx="10115438" cy="3937001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 smtClean="0"/>
              <a:t>Our</a:t>
            </a:r>
            <a:r>
              <a:rPr lang="de-DE" sz="3200" dirty="0" smtClean="0"/>
              <a:t> </a:t>
            </a:r>
            <a:r>
              <a:rPr lang="de-DE" sz="3200" dirty="0" err="1" smtClean="0"/>
              <a:t>team</a:t>
            </a:r>
            <a:endParaRPr lang="de-DE" sz="3200" dirty="0" smtClean="0"/>
          </a:p>
          <a:p>
            <a:pPr algn="ctr"/>
            <a:r>
              <a:rPr lang="de-DE" sz="3200" dirty="0" smtClean="0"/>
              <a:t>The </a:t>
            </a:r>
            <a:r>
              <a:rPr lang="de-DE" sz="3200" dirty="0" err="1" smtClean="0"/>
              <a:t>products</a:t>
            </a: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>-&gt; The </a:t>
            </a:r>
            <a:r>
              <a:rPr lang="de-DE" sz="3200" dirty="0" err="1" smtClean="0"/>
              <a:t>client</a:t>
            </a: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>-&gt; The </a:t>
            </a:r>
            <a:r>
              <a:rPr lang="de-DE" sz="3200" dirty="0" err="1" smtClean="0"/>
              <a:t>developers</a:t>
            </a:r>
            <a:endParaRPr lang="de-DE" sz="3200" dirty="0" smtClean="0"/>
          </a:p>
          <a:p>
            <a:pPr algn="ctr"/>
            <a:r>
              <a:rPr lang="de-DE" sz="3200" dirty="0" err="1" smtClean="0"/>
              <a:t>Ask</a:t>
            </a:r>
            <a:r>
              <a:rPr lang="de-DE" sz="3200" dirty="0" smtClean="0"/>
              <a:t> </a:t>
            </a:r>
            <a:r>
              <a:rPr lang="de-DE" sz="3200" dirty="0" err="1" smtClean="0"/>
              <a:t>us</a:t>
            </a:r>
            <a:r>
              <a:rPr lang="de-DE" sz="3200" dirty="0" smtClean="0"/>
              <a:t>!</a:t>
            </a:r>
          </a:p>
          <a:p>
            <a:pPr algn="ctr"/>
            <a:r>
              <a:rPr lang="de-DE" sz="3200" dirty="0" err="1" smtClean="0"/>
              <a:t>Contact</a:t>
            </a:r>
            <a:r>
              <a:rPr lang="de-DE" sz="3200" dirty="0" smtClean="0"/>
              <a:t> </a:t>
            </a:r>
            <a:r>
              <a:rPr lang="de-DE" sz="3200" dirty="0" err="1" smtClean="0"/>
              <a:t>us</a:t>
            </a:r>
            <a:r>
              <a:rPr lang="de-DE" sz="32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5915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/>
              <a:t>Questions</a:t>
            </a:r>
            <a:endParaRPr lang="de-DE" dirty="0"/>
          </a:p>
        </p:txBody>
      </p:sp>
      <p:pic>
        <p:nvPicPr>
          <p:cNvPr id="1028" name="Picture 4" descr="http://engelsk.arbejdstilsynet.dk/~/media/AT/at/03-Tilsyn/Smiley-ordning/green_smiley_130%20gi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828" y="3172489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ngelsk.arbejdstilsynet.dk/~/media/AT/at/03-Tilsyn/Smiley-ordning/red_smiley_130%20gif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061" y="3172489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</p:spTree>
    <p:extLst>
      <p:ext uri="{BB962C8B-B14F-4D97-AF65-F5344CB8AC3E}">
        <p14:creationId xmlns:p14="http://schemas.microsoft.com/office/powerpoint/2010/main" val="135967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28650"/>
            <a:ext cx="10018713" cy="1752599"/>
          </a:xfrm>
        </p:spPr>
        <p:txBody>
          <a:bodyPr>
            <a:normAutofit/>
          </a:bodyPr>
          <a:lstStyle/>
          <a:p>
            <a:r>
              <a:rPr lang="de-CH" sz="6200" dirty="0"/>
              <a:t>The Team</a:t>
            </a:r>
            <a:endParaRPr lang="en-GB" sz="6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860" y="2724149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de-CH" sz="3200" dirty="0"/>
              <a:t>Remo </a:t>
            </a:r>
            <a:r>
              <a:rPr lang="de-CH" sz="3200" dirty="0" err="1"/>
              <a:t>Röthlisberger</a:t>
            </a:r>
            <a:endParaRPr lang="de-CH" sz="3200" dirty="0"/>
          </a:p>
          <a:p>
            <a:r>
              <a:rPr lang="de-CH" sz="3200" dirty="0"/>
              <a:t>Ryan Aebi</a:t>
            </a:r>
          </a:p>
          <a:p>
            <a:r>
              <a:rPr lang="de-CH" sz="3200" dirty="0"/>
              <a:t>Dean </a:t>
            </a:r>
            <a:r>
              <a:rPr lang="de-CH" sz="3200" dirty="0" err="1"/>
              <a:t>Klopsch</a:t>
            </a:r>
            <a:endParaRPr lang="de-CH" sz="3200" dirty="0"/>
          </a:p>
          <a:p>
            <a:r>
              <a:rPr lang="de-CH" sz="3200" dirty="0"/>
              <a:t>Vincent Hofer</a:t>
            </a:r>
          </a:p>
          <a:p>
            <a:r>
              <a:rPr lang="de-CH" sz="3200" dirty="0"/>
              <a:t>Eric Lagger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6747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6200" dirty="0"/>
              <a:t>The </a:t>
            </a:r>
            <a:r>
              <a:rPr lang="de-CH" sz="6200" dirty="0" err="1"/>
              <a:t>Gathering</a:t>
            </a:r>
            <a:endParaRPr lang="en-GB" sz="6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010" y="2666999"/>
            <a:ext cx="10018713" cy="3124201"/>
          </a:xfrm>
        </p:spPr>
        <p:txBody>
          <a:bodyPr>
            <a:normAutofit/>
          </a:bodyPr>
          <a:lstStyle/>
          <a:p>
            <a:r>
              <a:rPr lang="de-CH" sz="3200" dirty="0"/>
              <a:t>University </a:t>
            </a:r>
            <a:r>
              <a:rPr lang="de-CH" sz="3200" dirty="0" err="1"/>
              <a:t>of</a:t>
            </a:r>
            <a:r>
              <a:rPr lang="de-CH" sz="3200" dirty="0"/>
              <a:t> Bern</a:t>
            </a:r>
          </a:p>
          <a:p>
            <a:r>
              <a:rPr lang="de-CH" sz="3200" dirty="0"/>
              <a:t>Long </a:t>
            </a:r>
            <a:r>
              <a:rPr lang="de-CH" sz="3200" dirty="0" err="1"/>
              <a:t>sleepless</a:t>
            </a:r>
            <a:r>
              <a:rPr lang="de-CH" sz="3200" dirty="0"/>
              <a:t> </a:t>
            </a:r>
            <a:r>
              <a:rPr lang="de-CH" sz="3200" dirty="0" err="1"/>
              <a:t>nights</a:t>
            </a:r>
            <a:endParaRPr lang="de-CH" sz="3200" dirty="0"/>
          </a:p>
          <a:p>
            <a:r>
              <a:rPr lang="de-CH" sz="3200" dirty="0"/>
              <a:t>A mix </a:t>
            </a:r>
            <a:r>
              <a:rPr lang="de-CH" sz="3200" dirty="0" err="1"/>
              <a:t>for</a:t>
            </a:r>
            <a:r>
              <a:rPr lang="de-CH" sz="3200" dirty="0"/>
              <a:t> </a:t>
            </a:r>
            <a:r>
              <a:rPr lang="de-CH" sz="3200" dirty="0" err="1"/>
              <a:t>creativity</a:t>
            </a:r>
            <a:r>
              <a:rPr lang="de-CH" sz="3200" dirty="0"/>
              <a:t> </a:t>
            </a:r>
            <a:r>
              <a:rPr lang="de-CH" sz="3200" dirty="0" err="1"/>
              <a:t>and</a:t>
            </a:r>
            <a:r>
              <a:rPr lang="de-CH" sz="3200" dirty="0"/>
              <a:t> </a:t>
            </a:r>
            <a:r>
              <a:rPr lang="de-CH" sz="3200" dirty="0" err="1"/>
              <a:t>productivity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6395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6200" dirty="0"/>
              <a:t>The Project</a:t>
            </a:r>
            <a:endParaRPr lang="en-GB" sz="6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6260" y="2666999"/>
            <a:ext cx="10018713" cy="3124201"/>
          </a:xfrm>
        </p:spPr>
        <p:txBody>
          <a:bodyPr>
            <a:normAutofit/>
          </a:bodyPr>
          <a:lstStyle/>
          <a:p>
            <a:r>
              <a:rPr lang="de-CH" sz="3200" dirty="0" err="1"/>
              <a:t>Originally</a:t>
            </a:r>
            <a:r>
              <a:rPr lang="de-CH" sz="3200" dirty="0"/>
              <a:t> flat </a:t>
            </a:r>
            <a:r>
              <a:rPr lang="de-CH" sz="3200" dirty="0" err="1"/>
              <a:t>finder</a:t>
            </a:r>
            <a:endParaRPr lang="de-CH" sz="3200" dirty="0"/>
          </a:p>
          <a:p>
            <a:r>
              <a:rPr lang="de-CH" sz="3200" dirty="0" err="1"/>
              <a:t>Very</a:t>
            </a:r>
            <a:r>
              <a:rPr lang="de-CH" sz="3200" dirty="0"/>
              <a:t> </a:t>
            </a:r>
            <a:r>
              <a:rPr lang="de-CH" sz="3200" dirty="0" err="1"/>
              <a:t>common</a:t>
            </a:r>
            <a:r>
              <a:rPr lang="de-CH" sz="3200" dirty="0"/>
              <a:t> </a:t>
            </a:r>
            <a:r>
              <a:rPr lang="de-CH" sz="3200" dirty="0" err="1"/>
              <a:t>problem</a:t>
            </a:r>
            <a:r>
              <a:rPr lang="de-CH" sz="3200" dirty="0"/>
              <a:t> </a:t>
            </a:r>
            <a:r>
              <a:rPr lang="de-CH" sz="3200" dirty="0" err="1"/>
              <a:t>set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36609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55576" y="0"/>
            <a:ext cx="12401550" cy="6975873"/>
          </a:xfrm>
        </p:spPr>
      </p:pic>
    </p:spTree>
    <p:extLst>
      <p:ext uri="{BB962C8B-B14F-4D97-AF65-F5344CB8AC3E}">
        <p14:creationId xmlns:p14="http://schemas.microsoft.com/office/powerpoint/2010/main" val="265213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did</a:t>
            </a:r>
            <a:endParaRPr lang="de-DE" dirty="0"/>
          </a:p>
          <a:p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role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different </a:t>
            </a:r>
            <a:r>
              <a:rPr lang="de-DE" dirty="0" err="1"/>
              <a:t>views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endParaRPr lang="de-DE" dirty="0"/>
          </a:p>
          <a:p>
            <a:r>
              <a:rPr lang="de-DE" dirty="0"/>
              <a:t>Short </a:t>
            </a:r>
            <a:r>
              <a:rPr lang="de-DE" dirty="0" err="1"/>
              <a:t>overview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2 </a:t>
            </a:r>
            <a:r>
              <a:rPr lang="de-DE" dirty="0" err="1"/>
              <a:t>slides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576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Guest_Use_Cas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1" y="719665"/>
            <a:ext cx="8737915" cy="535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7" name="Bild 6" descr="Use_Cas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38" y="148169"/>
            <a:ext cx="8791562" cy="648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9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502</Words>
  <Application>Microsoft Office PowerPoint</Application>
  <PresentationFormat>Breitbild</PresentationFormat>
  <Paragraphs>92</Paragraphs>
  <Slides>21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Corbel</vt:lpstr>
      <vt:lpstr>Monotype Corsiva</vt:lpstr>
      <vt:lpstr>Parallax</vt:lpstr>
      <vt:lpstr>Flatbook a presentation of team 8  </vt:lpstr>
      <vt:lpstr>Roadmap</vt:lpstr>
      <vt:lpstr>The Team</vt:lpstr>
      <vt:lpstr>The Gathering</vt:lpstr>
      <vt:lpstr>The Project</vt:lpstr>
      <vt:lpstr>PowerPoint-Präsentation</vt:lpstr>
      <vt:lpstr>System as is</vt:lpstr>
      <vt:lpstr>PowerPoint-Präsentation</vt:lpstr>
      <vt:lpstr>PowerPoint-Präsentation</vt:lpstr>
      <vt:lpstr>Scenario  Placing a new auction</vt:lpstr>
      <vt:lpstr>Scenario – Login with Google and make a bid on an auction</vt:lpstr>
      <vt:lpstr>Scenario – Get overbidden by other user</vt:lpstr>
      <vt:lpstr>Sceanrio – Make another bid and wait for the confirmation message</vt:lpstr>
      <vt:lpstr>Why us?</vt:lpstr>
      <vt:lpstr>Good code</vt:lpstr>
      <vt:lpstr>Good code</vt:lpstr>
      <vt:lpstr>Good code</vt:lpstr>
      <vt:lpstr>Good code</vt:lpstr>
      <vt:lpstr>Good code</vt:lpstr>
      <vt:lpstr>Why us?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Capri-Sonne Multivitamin</dc:title>
  <dc:creator>Klopsch, Dean (STUDENTS)</dc:creator>
  <cp:lastModifiedBy>Ryan Aebi</cp:lastModifiedBy>
  <cp:revision>67</cp:revision>
  <dcterms:created xsi:type="dcterms:W3CDTF">2016-12-08T12:45:30Z</dcterms:created>
  <dcterms:modified xsi:type="dcterms:W3CDTF">2016-12-13T14:22:49Z</dcterms:modified>
</cp:coreProperties>
</file>