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80" r:id="rId16"/>
    <p:sldId id="287" r:id="rId17"/>
    <p:sldId id="288" r:id="rId18"/>
    <p:sldId id="289" r:id="rId19"/>
    <p:sldId id="290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 varScale="1"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502</Words>
  <Application>Microsoft Office PowerPoint</Application>
  <PresentationFormat>Breitbild</PresentationFormat>
  <Paragraphs>92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Code quality</vt:lpstr>
      <vt:lpstr>Code quality</vt:lpstr>
      <vt:lpstr>Code quality</vt:lpstr>
      <vt:lpstr>Code quality</vt:lpstr>
      <vt:lpstr>Code quality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68</cp:revision>
  <dcterms:created xsi:type="dcterms:W3CDTF">2016-12-08T12:45:30Z</dcterms:created>
  <dcterms:modified xsi:type="dcterms:W3CDTF">2016-12-13T14:24:29Z</dcterms:modified>
</cp:coreProperties>
</file>