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79" r:id="rId16"/>
    <p:sldId id="280" r:id="rId17"/>
    <p:sldId id="287" r:id="rId18"/>
    <p:sldId id="288" r:id="rId19"/>
    <p:sldId id="289" r:id="rId20"/>
    <p:sldId id="290" r:id="rId21"/>
    <p:sldId id="286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79"/>
            <p14:sldId id="280"/>
            <p14:sldId id="287"/>
            <p14:sldId id="288"/>
            <p14:sldId id="289"/>
            <p14:sldId id="290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56129" autoAdjust="0"/>
  </p:normalViewPr>
  <p:slideViewPr>
    <p:cSldViewPr snapToGrid="0" snapToObjects="1">
      <p:cViewPr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8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97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5576" y="0"/>
            <a:ext cx="12401550" cy="6975873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524</Words>
  <Application>Microsoft Office PowerPoint</Application>
  <PresentationFormat>Breitbild</PresentationFormat>
  <Paragraphs>99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Why us?</vt:lpstr>
      <vt:lpstr>Good code</vt:lpstr>
      <vt:lpstr>Good code</vt:lpstr>
      <vt:lpstr>Good code</vt:lpstr>
      <vt:lpstr>Good code</vt:lpstr>
      <vt:lpstr>Good code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66</cp:revision>
  <dcterms:created xsi:type="dcterms:W3CDTF">2016-12-08T12:45:30Z</dcterms:created>
  <dcterms:modified xsi:type="dcterms:W3CDTF">2016-12-13T12:54:05Z</dcterms:modified>
</cp:coreProperties>
</file>