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76" r:id="rId5"/>
    <p:sldId id="277" r:id="rId6"/>
    <p:sldId id="278" r:id="rId7"/>
    <p:sldId id="272" r:id="rId8"/>
    <p:sldId id="273" r:id="rId9"/>
    <p:sldId id="271" r:id="rId10"/>
    <p:sldId id="260" r:id="rId11"/>
    <p:sldId id="267" r:id="rId12"/>
    <p:sldId id="268" r:id="rId13"/>
    <p:sldId id="269" r:id="rId14"/>
    <p:sldId id="292" r:id="rId15"/>
    <p:sldId id="274" r:id="rId16"/>
    <p:sldId id="280" r:id="rId17"/>
    <p:sldId id="287" r:id="rId18"/>
    <p:sldId id="288" r:id="rId19"/>
    <p:sldId id="289" r:id="rId20"/>
    <p:sldId id="290" r:id="rId21"/>
    <p:sldId id="291" r:id="rId22"/>
    <p:sldId id="28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About us" id="{03764B2B-C0A7-4A25-B3B8-3C2AC925C899}">
          <p14:sldIdLst>
            <p14:sldId id="275"/>
            <p14:sldId id="276"/>
            <p14:sldId id="277"/>
            <p14:sldId id="278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  <p14:sldId id="292"/>
          </p14:sldIdLst>
        </p14:section>
        <p14:section name="Why us" id="{BE86CB87-125B-42C6-9C31-F3CD9D8CE1DC}">
          <p14:sldIdLst>
            <p14:sldId id="274"/>
            <p14:sldId id="280"/>
            <p14:sldId id="287"/>
            <p14:sldId id="288"/>
            <p14:sldId id="289"/>
            <p14:sldId id="290"/>
            <p14:sldId id="291"/>
            <p14:sldId id="286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76129" autoAdjust="0"/>
  </p:normalViewPr>
  <p:slideViewPr>
    <p:cSldViewPr snapToGrid="0" snapToObjects="1">
      <p:cViewPr>
        <p:scale>
          <a:sx n="75" d="100"/>
          <a:sy n="75" d="100"/>
        </p:scale>
        <p:origin x="-188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14.12.16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8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4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7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47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6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85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9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a</a:t>
            </a:r>
            <a:r>
              <a:rPr lang="de-DE" baseline="0" dirty="0"/>
              <a:t> non premium </a:t>
            </a:r>
            <a:r>
              <a:rPr lang="de-DE" baseline="0" dirty="0" err="1"/>
              <a:t>user</a:t>
            </a:r>
            <a:r>
              <a:rPr lang="de-DE" baseline="0" dirty="0"/>
              <a:t> (</a:t>
            </a:r>
            <a:r>
              <a:rPr lang="de-DE" baseline="0" dirty="0" err="1"/>
              <a:t>ese</a:t>
            </a:r>
            <a:r>
              <a:rPr lang="de-DE" baseline="0" dirty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Place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Look </a:t>
            </a:r>
            <a:r>
              <a:rPr lang="de-DE" baseline="0" dirty="0" err="1"/>
              <a:t>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don‘t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statisfied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ranking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Get</a:t>
            </a:r>
            <a:r>
              <a:rPr lang="de-DE" baseline="0" dirty="0"/>
              <a:t> Premium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message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inbox</a:t>
            </a:r>
            <a:r>
              <a:rPr lang="de-DE" baseline="0" dirty="0"/>
              <a:t>. As </a:t>
            </a:r>
            <a:r>
              <a:rPr lang="de-DE" baseline="0" dirty="0" err="1"/>
              <a:t>well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index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should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ranked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newly</a:t>
            </a:r>
            <a:r>
              <a:rPr lang="de-DE" baseline="0" dirty="0"/>
              <a:t> </a:t>
            </a:r>
            <a:r>
              <a:rPr lang="de-DE" baseline="0" dirty="0" err="1"/>
              <a:t>placed</a:t>
            </a:r>
            <a:r>
              <a:rPr lang="de-DE" baseline="0" dirty="0"/>
              <a:t> ad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bid</a:t>
            </a:r>
            <a:r>
              <a:rPr lang="de-DE" baseline="0" dirty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Login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Google,</a:t>
            </a:r>
            <a:r>
              <a:rPr lang="de-DE" baseline="0" dirty="0"/>
              <a:t> check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mailbox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go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ad </a:t>
            </a:r>
            <a:r>
              <a:rPr lang="de-DE" baseline="0" dirty="0" err="1"/>
              <a:t>place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bid</a:t>
            </a:r>
            <a:r>
              <a:rPr lang="de-DE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Wait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Change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auctionEndDate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reload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page</a:t>
            </a:r>
            <a:r>
              <a:rPr lang="de-DE" baseline="0" dirty="0"/>
              <a:t>. Show </a:t>
            </a:r>
            <a:r>
              <a:rPr lang="de-DE" baseline="0" dirty="0" err="1"/>
              <a:t>message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won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auction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do, </a:t>
            </a: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14.12.16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3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>
                <a:latin typeface="Monotype Corsiva" panose="03010101010201010101" pitchFamily="66" charset="0"/>
              </a:rPr>
              <a:t>Flatbook</a:t>
            </a:r>
            <a:r>
              <a:rPr lang="de-DE" sz="10000" dirty="0">
                <a:latin typeface="Monotype Corsiva" panose="03010101010201010101" pitchFamily="66" charset="0"/>
              </a:rPr>
              <a:t/>
            </a:r>
            <a:br>
              <a:rPr lang="de-DE" sz="10000" dirty="0">
                <a:latin typeface="Monotype Corsiva" panose="03010101010201010101" pitchFamily="66" charset="0"/>
              </a:rPr>
            </a:br>
            <a:r>
              <a:rPr lang="de-DE" sz="2400" dirty="0" err="1" smtClean="0">
                <a:latin typeface="Monotype Corsiva" panose="03010101010201010101" pitchFamily="66" charset="0"/>
              </a:rPr>
              <a:t>the</a:t>
            </a:r>
            <a:r>
              <a:rPr lang="de-DE" sz="2400" dirty="0" smtClean="0">
                <a:latin typeface="Monotype Corsiva" panose="03010101010201010101" pitchFamily="66" charset="0"/>
              </a:rPr>
              <a:t> </a:t>
            </a:r>
            <a:r>
              <a:rPr lang="de-DE" sz="2400" dirty="0" err="1" smtClean="0">
                <a:latin typeface="Monotype Corsiva" panose="03010101010201010101" pitchFamily="66" charset="0"/>
              </a:rPr>
              <a:t>realest</a:t>
            </a:r>
            <a:r>
              <a:rPr lang="de-DE" sz="2400" dirty="0" smtClean="0">
                <a:latin typeface="Monotype Corsiva" panose="03010101010201010101" pitchFamily="66" charset="0"/>
              </a:rPr>
              <a:t> real </a:t>
            </a:r>
            <a:r>
              <a:rPr lang="de-DE" sz="2400" dirty="0" err="1" smtClean="0">
                <a:latin typeface="Monotype Corsiva" panose="03010101010201010101" pitchFamily="66" charset="0"/>
              </a:rPr>
              <a:t>estate</a:t>
            </a:r>
            <a:r>
              <a:rPr lang="de-DE" sz="2400" dirty="0" smtClean="0">
                <a:latin typeface="Monotype Corsiva" panose="03010101010201010101" pitchFamily="66" charset="0"/>
              </a:rPr>
              <a:t>! A </a:t>
            </a:r>
            <a:r>
              <a:rPr lang="de-DE" sz="2400" dirty="0" err="1" smtClean="0">
                <a:latin typeface="Monotype Corsiva" panose="03010101010201010101" pitchFamily="66" charset="0"/>
              </a:rPr>
              <a:t>presentation</a:t>
            </a:r>
            <a:r>
              <a:rPr lang="de-DE" sz="2400" dirty="0" smtClean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4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/>
              <a:t>Scenario </a:t>
            </a:r>
            <a:br>
              <a:rPr lang="de-DE" dirty="0"/>
            </a:br>
            <a:r>
              <a:rPr lang="de-DE" dirty="0" err="1"/>
              <a:t>Placing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</a:t>
            </a:r>
            <a:r>
              <a:rPr lang="de-DE" dirty="0" err="1"/>
              <a:t>apartment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premium </a:t>
            </a:r>
            <a:r>
              <a:rPr lang="de-DE" dirty="0" err="1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/>
              <a:t>Scenario – Login </a:t>
            </a:r>
            <a:r>
              <a:rPr lang="de-DE" dirty="0" err="1"/>
              <a:t>with</a:t>
            </a:r>
            <a:r>
              <a:rPr lang="de-DE" dirty="0"/>
              <a:t> Google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an </a:t>
            </a:r>
            <a:r>
              <a:rPr lang="de-DE" dirty="0" err="1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Google </a:t>
            </a:r>
            <a:r>
              <a:rPr lang="de-DE" dirty="0" err="1"/>
              <a:t>account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just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/>
              <a:t>Scenario –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overbidden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ad</a:t>
            </a:r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Sceanrio</a:t>
            </a:r>
            <a:r>
              <a:rPr lang="de-CH" dirty="0"/>
              <a:t> –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bid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/>
              <a:t>Login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Google Account</a:t>
            </a:r>
            <a:br>
              <a:rPr lang="de-DE" dirty="0"/>
            </a:b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bid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1126067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 descr="dem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64" y="1625600"/>
            <a:ext cx="7804069" cy="4916463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72925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?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team</a:t>
            </a:r>
            <a:endParaRPr lang="de-DE" sz="3200" dirty="0"/>
          </a:p>
          <a:p>
            <a:pPr algn="ctr"/>
            <a:r>
              <a:rPr lang="de-DE" sz="3200" dirty="0"/>
              <a:t>The </a:t>
            </a:r>
            <a:r>
              <a:rPr lang="de-DE" sz="3200" dirty="0" err="1"/>
              <a:t>products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client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-&gt; The </a:t>
            </a:r>
            <a:r>
              <a:rPr lang="de-DE" sz="3200" dirty="0" err="1"/>
              <a:t>developers</a:t>
            </a:r>
            <a:endParaRPr lang="de-DE" sz="3200" dirty="0"/>
          </a:p>
          <a:p>
            <a:pPr algn="ctr"/>
            <a:r>
              <a:rPr lang="de-DE" sz="3200" dirty="0" err="1"/>
              <a:t>Ask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  <a:p>
            <a:pPr algn="ctr"/>
            <a:r>
              <a:rPr lang="de-DE" sz="3200" dirty="0" err="1"/>
              <a:t>Contact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163717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205280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87292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55" y="1945172"/>
            <a:ext cx="7739431" cy="4407501"/>
          </a:xfrm>
        </p:spPr>
      </p:pic>
    </p:spTree>
    <p:extLst>
      <p:ext uri="{BB962C8B-B14F-4D97-AF65-F5344CB8AC3E}">
        <p14:creationId xmlns:p14="http://schemas.microsoft.com/office/powerpoint/2010/main" val="352828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/>
              <a:t>Roadmap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/>
              <a:t>About</a:t>
            </a:r>
            <a:r>
              <a:rPr lang="de-CH" sz="3200" dirty="0"/>
              <a:t> </a:t>
            </a:r>
            <a:r>
              <a:rPr lang="de-CH" sz="3200" dirty="0" err="1"/>
              <a:t>us</a:t>
            </a:r>
            <a:endParaRPr lang="de-CH" sz="3200" dirty="0"/>
          </a:p>
          <a:p>
            <a:r>
              <a:rPr lang="de-CH" sz="3200" dirty="0"/>
              <a:t>System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is</a:t>
            </a:r>
            <a:r>
              <a:rPr lang="de-CH" sz="3200" dirty="0"/>
              <a:t> – </a:t>
            </a:r>
            <a:r>
              <a:rPr lang="de-CH" sz="3200" dirty="0" err="1"/>
              <a:t>use</a:t>
            </a:r>
            <a:r>
              <a:rPr lang="de-CH" sz="3200" dirty="0"/>
              <a:t> </a:t>
            </a:r>
            <a:r>
              <a:rPr lang="de-CH" sz="3200" dirty="0" err="1"/>
              <a:t>cases</a:t>
            </a:r>
            <a:endParaRPr lang="de-CH" sz="3200" dirty="0"/>
          </a:p>
          <a:p>
            <a:r>
              <a:rPr lang="de-CH" sz="3200" dirty="0"/>
              <a:t>Scenario</a:t>
            </a:r>
          </a:p>
          <a:p>
            <a:r>
              <a:rPr lang="de-CH" sz="3200" dirty="0" err="1"/>
              <a:t>Discussion</a:t>
            </a:r>
            <a:endParaRPr lang="de-CH" sz="32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/>
              <a:t>Code </a:t>
            </a:r>
            <a:r>
              <a:rPr lang="de-DE"/>
              <a:t>quality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89614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smtClean="0"/>
              <a:t>Good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pays</a:t>
            </a:r>
            <a:r>
              <a:rPr lang="de-DE" dirty="0" smtClean="0"/>
              <a:t> off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CH" dirty="0" smtClean="0"/>
              <a:t>!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4" y="1945172"/>
            <a:ext cx="7808494" cy="4407501"/>
          </a:xfrm>
        </p:spPr>
      </p:pic>
    </p:spTree>
    <p:extLst>
      <p:ext uri="{BB962C8B-B14F-4D97-AF65-F5344CB8AC3E}">
        <p14:creationId xmlns:p14="http://schemas.microsoft.com/office/powerpoint/2010/main" val="230859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915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8650"/>
            <a:ext cx="10018713" cy="1752599"/>
          </a:xfrm>
        </p:spPr>
        <p:txBody>
          <a:bodyPr>
            <a:normAutofit/>
          </a:bodyPr>
          <a:lstStyle/>
          <a:p>
            <a:r>
              <a:rPr lang="de-CH" sz="6200" dirty="0"/>
              <a:t>The Team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860" y="272414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Remo </a:t>
            </a:r>
            <a:r>
              <a:rPr lang="de-CH" sz="3200" dirty="0" err="1"/>
              <a:t>Röthlisberger</a:t>
            </a:r>
            <a:endParaRPr lang="de-CH" sz="3200" dirty="0"/>
          </a:p>
          <a:p>
            <a:r>
              <a:rPr lang="de-CH" sz="3200" dirty="0"/>
              <a:t>Ryan Aebi</a:t>
            </a:r>
          </a:p>
          <a:p>
            <a:r>
              <a:rPr lang="de-CH" sz="3200" dirty="0"/>
              <a:t>Dean </a:t>
            </a:r>
            <a:r>
              <a:rPr lang="de-CH" sz="3200" dirty="0" err="1"/>
              <a:t>Klopsch</a:t>
            </a:r>
            <a:endParaRPr lang="de-CH" sz="3200" dirty="0"/>
          </a:p>
          <a:p>
            <a:r>
              <a:rPr lang="de-CH" sz="3200" dirty="0"/>
              <a:t>Vincent Hofer</a:t>
            </a:r>
          </a:p>
          <a:p>
            <a:r>
              <a:rPr lang="de-CH" sz="3200" dirty="0"/>
              <a:t>Eric Lagger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86747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</a:t>
            </a:r>
            <a:r>
              <a:rPr lang="de-CH" sz="6200" dirty="0" err="1"/>
              <a:t>Gathering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/>
              <a:t>University </a:t>
            </a:r>
            <a:r>
              <a:rPr lang="de-CH" sz="3200" dirty="0" err="1"/>
              <a:t>of</a:t>
            </a:r>
            <a:r>
              <a:rPr lang="de-CH" sz="3200" dirty="0"/>
              <a:t> Bern</a:t>
            </a:r>
          </a:p>
          <a:p>
            <a:r>
              <a:rPr lang="de-CH" sz="3200" dirty="0"/>
              <a:t>Long </a:t>
            </a:r>
            <a:r>
              <a:rPr lang="de-CH" sz="3200" dirty="0" err="1"/>
              <a:t>sleepless</a:t>
            </a:r>
            <a:r>
              <a:rPr lang="de-CH" sz="3200" dirty="0"/>
              <a:t> </a:t>
            </a:r>
            <a:r>
              <a:rPr lang="de-CH" sz="3200" dirty="0" err="1"/>
              <a:t>nights</a:t>
            </a:r>
            <a:endParaRPr lang="de-CH" sz="3200" dirty="0"/>
          </a:p>
          <a:p>
            <a:r>
              <a:rPr lang="de-CH" sz="3200" dirty="0"/>
              <a:t>A mix </a:t>
            </a:r>
            <a:r>
              <a:rPr lang="de-CH" sz="3200" dirty="0" err="1"/>
              <a:t>for</a:t>
            </a:r>
            <a:r>
              <a:rPr lang="de-CH" sz="3200" dirty="0"/>
              <a:t> </a:t>
            </a:r>
            <a:r>
              <a:rPr lang="de-CH" sz="3200" dirty="0" err="1"/>
              <a:t>creativity</a:t>
            </a:r>
            <a:r>
              <a:rPr lang="de-CH" sz="3200" dirty="0"/>
              <a:t> </a:t>
            </a:r>
            <a:r>
              <a:rPr lang="de-CH" sz="3200" dirty="0" err="1"/>
              <a:t>and</a:t>
            </a:r>
            <a:r>
              <a:rPr lang="de-CH" sz="3200" dirty="0"/>
              <a:t> </a:t>
            </a:r>
            <a:r>
              <a:rPr lang="de-CH" sz="3200" dirty="0" err="1"/>
              <a:t>productivity</a:t>
            </a:r>
            <a:endParaRPr lang="en-GB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46395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200" dirty="0"/>
              <a:t>The Project</a:t>
            </a:r>
            <a:endParaRPr lang="en-GB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26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dirty="0" err="1"/>
              <a:t>Originally</a:t>
            </a:r>
            <a:r>
              <a:rPr lang="de-CH" sz="3200" dirty="0"/>
              <a:t> flat </a:t>
            </a:r>
            <a:r>
              <a:rPr lang="de-CH" sz="3200" dirty="0" err="1"/>
              <a:t>finder</a:t>
            </a:r>
            <a:endParaRPr lang="de-CH" sz="3200" dirty="0"/>
          </a:p>
          <a:p>
            <a:r>
              <a:rPr lang="de-CH" sz="3200" dirty="0" err="1"/>
              <a:t>Very</a:t>
            </a:r>
            <a:r>
              <a:rPr lang="de-CH" sz="3200" dirty="0"/>
              <a:t> </a:t>
            </a:r>
            <a:r>
              <a:rPr lang="de-CH" sz="3200" dirty="0" err="1"/>
              <a:t>common</a:t>
            </a:r>
            <a:r>
              <a:rPr lang="de-CH" sz="3200" dirty="0"/>
              <a:t> </a:t>
            </a:r>
            <a:r>
              <a:rPr lang="de-CH" sz="3200" dirty="0" err="1"/>
              <a:t>problem</a:t>
            </a:r>
            <a:r>
              <a:rPr lang="de-CH" sz="3200" dirty="0"/>
              <a:t> </a:t>
            </a:r>
            <a:r>
              <a:rPr lang="de-CH" sz="3200" dirty="0" err="1"/>
              <a:t>set</a:t>
            </a:r>
            <a:endParaRPr lang="de-CH" sz="32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66090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46" y="-53340"/>
            <a:ext cx="12401550" cy="6975871"/>
          </a:xfrm>
        </p:spPr>
      </p:pic>
    </p:spTree>
    <p:extLst>
      <p:ext uri="{BB962C8B-B14F-4D97-AF65-F5344CB8AC3E}">
        <p14:creationId xmlns:p14="http://schemas.microsoft.com/office/powerpoint/2010/main" val="26521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views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r>
              <a:rPr lang="de-DE" dirty="0"/>
              <a:t>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 </a:t>
            </a:r>
            <a:r>
              <a:rPr lang="de-DE" dirty="0" err="1"/>
              <a:t>slides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  <p:sp>
        <p:nvSpPr>
          <p:cNvPr id="3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/>
              <a:t>Rem0 Röthlisberger, Eric </a:t>
            </a:r>
            <a:r>
              <a:rPr lang="de-DE" sz="1000" dirty="0" err="1"/>
              <a:t>Lagger</a:t>
            </a:r>
            <a:r>
              <a:rPr lang="de-DE" sz="1000" dirty="0"/>
              <a:t>, Vincent Hofer, Dean Klopsch, Aebi Ryan</a:t>
            </a:r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622</Words>
  <Application>Microsoft Macintosh PowerPoint</Application>
  <PresentationFormat>Benutzerdefiniert</PresentationFormat>
  <Paragraphs>104</Paragraphs>
  <Slides>23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Parallax</vt:lpstr>
      <vt:lpstr>Flatbook the realest real estate! A presentation of team 8  </vt:lpstr>
      <vt:lpstr>Roadmap</vt:lpstr>
      <vt:lpstr>The Team</vt:lpstr>
      <vt:lpstr>The Gathering</vt:lpstr>
      <vt:lpstr>The Project</vt:lpstr>
      <vt:lpstr>PowerPoint-Präsentation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Demo</vt:lpstr>
      <vt:lpstr>Why us?</vt:lpstr>
      <vt:lpstr>Code quality</vt:lpstr>
      <vt:lpstr>Code quality</vt:lpstr>
      <vt:lpstr>Code quality</vt:lpstr>
      <vt:lpstr>Code quality</vt:lpstr>
      <vt:lpstr>Code quality</vt:lpstr>
      <vt:lpstr>Good code pays off in the long run!</vt:lpstr>
      <vt:lpstr>Why us?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Remo Röthlisberger</cp:lastModifiedBy>
  <cp:revision>73</cp:revision>
  <dcterms:created xsi:type="dcterms:W3CDTF">2016-12-08T12:45:30Z</dcterms:created>
  <dcterms:modified xsi:type="dcterms:W3CDTF">2016-12-14T09:25:50Z</dcterms:modified>
</cp:coreProperties>
</file>