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74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56129" autoAdjust="0"/>
  </p:normalViewPr>
  <p:slideViewPr>
    <p:cSldViewPr snapToGrid="0" snapToObjects="1">
      <p:cViewPr varScale="1"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73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55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03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8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13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8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97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53" y="4404742"/>
            <a:ext cx="1781424" cy="990738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53" y="4384029"/>
            <a:ext cx="1781424" cy="9907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27" y="3128211"/>
            <a:ext cx="1453688" cy="35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7707106" cy="45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5731136" cy="41910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3"/>
            <a:ext cx="7090751" cy="419100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5" y="2017292"/>
            <a:ext cx="7695074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5576" y="0"/>
            <a:ext cx="12401550" cy="6975873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541</Words>
  <Application>Microsoft Office PowerPoint</Application>
  <PresentationFormat>Breitbild</PresentationFormat>
  <Paragraphs>102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Why us?</vt:lpstr>
      <vt:lpstr>Good code</vt:lpstr>
      <vt:lpstr>Good code</vt:lpstr>
      <vt:lpstr>Good code</vt:lpstr>
      <vt:lpstr>Good code</vt:lpstr>
      <vt:lpstr>Good code</vt:lpstr>
      <vt:lpstr>Good code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63</cp:revision>
  <dcterms:created xsi:type="dcterms:W3CDTF">2016-12-08T12:45:30Z</dcterms:created>
  <dcterms:modified xsi:type="dcterms:W3CDTF">2016-12-13T09:32:29Z</dcterms:modified>
</cp:coreProperties>
</file>