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1" r:id="rId6"/>
    <p:sldId id="260" r:id="rId7"/>
    <p:sldId id="267" r:id="rId8"/>
    <p:sldId id="268" r:id="rId9"/>
    <p:sldId id="269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screen" id="{419F0A49-6173-49E4-B69E-44AF49B55DB2}">
          <p14:sldIdLst>
            <p14:sldId id="256"/>
          </p14:sldIdLst>
        </p14:section>
        <p14:section name="Roadmap - Introduction" id="{3E86B04B-C120-4F13-814D-4D0BC1C2C15E}">
          <p14:sldIdLst>
            <p14:sldId id="257"/>
          </p14:sldIdLst>
        </p14:section>
        <p14:section name="System as is" id="{C1E30E7E-C0F7-5646-A502-7EA314218925}">
          <p14:sldIdLst>
            <p14:sldId id="272"/>
            <p14:sldId id="273"/>
            <p14:sldId id="271"/>
          </p14:sldIdLst>
        </p14:section>
        <p14:section name="Main part - Walkthrough of the Use Case" id="{34E26F9E-4492-4736-9212-BE2309B9AB4E}">
          <p14:sldIdLst>
            <p14:sldId id="260"/>
            <p14:sldId id="267"/>
            <p14:sldId id="268"/>
            <p14:sldId id="269"/>
          </p14:sldIdLst>
        </p14:section>
        <p14:section name="Why us" id="{BE86CB87-125B-42C6-9C31-F3CD9D8CE1DC}">
          <p14:sldIdLst>
            <p14:sldId id="274"/>
          </p14:sldIdLst>
        </p14:section>
        <p14:section name="Questions" id="{58102800-2E6E-4D72-AC91-8B0151A06D0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/>
    <p:restoredTop sz="56129" autoAdjust="0"/>
  </p:normalViewPr>
  <p:slideViewPr>
    <p:cSldViewPr snapToGrid="0" snapToObjects="1">
      <p:cViewPr varScale="1">
        <p:scale>
          <a:sx n="53" d="100"/>
          <a:sy n="53" d="100"/>
        </p:scale>
        <p:origin x="15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8536-914B-4640-862E-1D3DAE36BE3D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847E0-1D0A-0F4B-99C8-E51199A598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99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a</a:t>
            </a:r>
            <a:r>
              <a:rPr lang="de-DE" baseline="0" dirty="0" smtClean="0"/>
              <a:t> non premium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ese</a:t>
            </a:r>
            <a:r>
              <a:rPr lang="de-DE" baseline="0" dirty="0" smtClean="0"/>
              <a:t>: John Wayne)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Place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Look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Get</a:t>
            </a:r>
            <a:r>
              <a:rPr lang="de-DE" baseline="0" dirty="0" smtClean="0"/>
              <a:t> Premium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inbox</a:t>
            </a:r>
            <a:r>
              <a:rPr lang="de-DE" baseline="0" dirty="0" smtClean="0"/>
              <a:t>. As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newly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placed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on it.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Login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Google,</a:t>
            </a:r>
            <a:r>
              <a:rPr lang="de-DE" baseline="0" dirty="0" smtClean="0"/>
              <a:t> check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mailbox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ad </a:t>
            </a:r>
            <a:r>
              <a:rPr lang="de-DE" baseline="0" dirty="0" err="1" smtClean="0"/>
              <a:t>place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bid</a:t>
            </a:r>
            <a:r>
              <a:rPr lang="de-DE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Wait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end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Change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auctionEndDate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. Show </a:t>
            </a:r>
            <a:r>
              <a:rPr lang="de-DE" baseline="0" dirty="0" err="1" smtClean="0"/>
              <a:t>message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auction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07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847E0-1D0A-0F4B-99C8-E51199A598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089"/>
            <a:ext cx="12192000" cy="6850911"/>
          </a:xfrm>
        </p:spPr>
        <p:txBody>
          <a:bodyPr>
            <a:noAutofit/>
          </a:bodyPr>
          <a:lstStyle/>
          <a:p>
            <a:pPr algn="ctr"/>
            <a:r>
              <a:rPr lang="de-DE" sz="10000" dirty="0" err="1" smtClean="0">
                <a:latin typeface="Monotype Corsiva" panose="03010101010201010101" pitchFamily="66" charset="0"/>
              </a:rPr>
              <a:t>Flatbook</a:t>
            </a:r>
            <a:r>
              <a:rPr lang="de-DE" sz="10000" dirty="0" smtClean="0">
                <a:latin typeface="Monotype Corsiva" panose="03010101010201010101" pitchFamily="66" charset="0"/>
              </a:rPr>
              <a:t/>
            </a:r>
            <a:br>
              <a:rPr lang="de-DE" sz="10000" dirty="0" smtClean="0">
                <a:latin typeface="Monotype Corsiva" panose="03010101010201010101" pitchFamily="66" charset="0"/>
              </a:rPr>
            </a:br>
            <a:r>
              <a:rPr lang="de-DE" sz="2400" dirty="0" smtClean="0">
                <a:latin typeface="Monotype Corsiva" panose="03010101010201010101" pitchFamily="66" charset="0"/>
              </a:rPr>
              <a:t>a </a:t>
            </a:r>
            <a:r>
              <a:rPr lang="de-DE" sz="2400" dirty="0" err="1">
                <a:latin typeface="Monotype Corsiva" panose="03010101010201010101" pitchFamily="66" charset="0"/>
              </a:rPr>
              <a:t>presentation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of</a:t>
            </a:r>
            <a:r>
              <a:rPr lang="de-DE" sz="2400" dirty="0">
                <a:latin typeface="Monotype Corsiva" panose="03010101010201010101" pitchFamily="66" charset="0"/>
              </a:rPr>
              <a:t> </a:t>
            </a:r>
            <a:r>
              <a:rPr lang="de-DE" sz="2400" dirty="0" err="1">
                <a:latin typeface="Monotype Corsiva" panose="03010101010201010101" pitchFamily="66" charset="0"/>
              </a:rPr>
              <a:t>team</a:t>
            </a:r>
            <a:r>
              <a:rPr lang="de-DE" sz="2400" dirty="0">
                <a:latin typeface="Monotype Corsiva" panose="03010101010201010101" pitchFamily="66" charset="0"/>
              </a:rPr>
              <a:t> 8</a:t>
            </a:r>
            <a:br>
              <a:rPr lang="de-DE" sz="2400" dirty="0">
                <a:latin typeface="Monotype Corsiva" panose="03010101010201010101" pitchFamily="66" charset="0"/>
              </a:rPr>
            </a:br>
            <a:r>
              <a:rPr lang="de-DE" sz="10000" spc="300" dirty="0">
                <a:latin typeface="Monotype Corsiva" panose="03010101010201010101" pitchFamily="66" charset="0"/>
              </a:rPr>
              <a:t/>
            </a:r>
            <a:br>
              <a:rPr lang="de-DE" sz="10000" spc="300" dirty="0">
                <a:latin typeface="Monotype Corsiva" panose="03010101010201010101" pitchFamily="66" charset="0"/>
              </a:rPr>
            </a:br>
            <a:endParaRPr lang="de-DE" sz="10000" spc="300" dirty="0">
              <a:latin typeface="Monotype Corsiva" panose="03010101010201010101" pitchFamily="66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04" y="2126513"/>
            <a:ext cx="1444495" cy="10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762552" y="2065420"/>
            <a:ext cx="10115438" cy="3937001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 smtClean="0"/>
              <a:t>Our</a:t>
            </a:r>
            <a:r>
              <a:rPr lang="de-DE" sz="3200" dirty="0" smtClean="0"/>
              <a:t> </a:t>
            </a:r>
            <a:r>
              <a:rPr lang="de-DE" sz="3200" dirty="0" err="1" smtClean="0"/>
              <a:t>team</a:t>
            </a:r>
            <a:endParaRPr lang="de-DE" sz="3200" dirty="0" smtClean="0"/>
          </a:p>
          <a:p>
            <a:pPr algn="ctr"/>
            <a:r>
              <a:rPr lang="de-DE" sz="3200" dirty="0" smtClean="0"/>
              <a:t>The </a:t>
            </a:r>
            <a:r>
              <a:rPr lang="de-DE" sz="3200" dirty="0" err="1" smtClean="0"/>
              <a:t>products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client</a:t>
            </a: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-&gt; The </a:t>
            </a:r>
            <a:r>
              <a:rPr lang="de-DE" sz="3200" dirty="0" err="1" smtClean="0"/>
              <a:t>developers</a:t>
            </a:r>
            <a:endParaRPr lang="de-DE" sz="3200" dirty="0" smtClean="0"/>
          </a:p>
          <a:p>
            <a:pPr algn="ctr"/>
            <a:r>
              <a:rPr lang="de-DE" sz="3200" dirty="0" err="1" smtClean="0"/>
              <a:t>Ask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  <a:endParaRPr lang="de-DE" sz="3200" dirty="0" smtClean="0"/>
          </a:p>
          <a:p>
            <a:pPr algn="ctr"/>
            <a:r>
              <a:rPr lang="de-DE" sz="3200" dirty="0" err="1" smtClean="0"/>
              <a:t>Contact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!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39318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0915" y="691116"/>
            <a:ext cx="10018713" cy="1752599"/>
          </a:xfrm>
        </p:spPr>
        <p:txBody>
          <a:bodyPr/>
          <a:lstStyle/>
          <a:p>
            <a:r>
              <a:rPr lang="de-DE" dirty="0" err="1" smtClean="0"/>
              <a:t>Questions</a:t>
            </a:r>
            <a:endParaRPr lang="de-DE" dirty="0"/>
          </a:p>
        </p:txBody>
      </p:sp>
      <p:pic>
        <p:nvPicPr>
          <p:cNvPr id="1028" name="Picture 4" descr="http://engelsk.arbejdstilsynet.dk/~/media/AT/at/03-Tilsyn/Smiley-ordning/green_smiley_130%20gi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28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elsk.arbejdstilsynet.dk/~/media/AT/at/03-Tilsyn/Smiley-ordning/red_smiley_130%20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61" y="31724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596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546" y="1219219"/>
            <a:ext cx="7629287" cy="1033119"/>
          </a:xfrm>
        </p:spPr>
        <p:txBody>
          <a:bodyPr>
            <a:noAutofit/>
          </a:bodyPr>
          <a:lstStyle/>
          <a:p>
            <a:r>
              <a:rPr lang="de-DE" sz="6200" dirty="0" smtClean="0"/>
              <a:t>Roadmap</a:t>
            </a:r>
            <a:endParaRPr lang="de-DE" sz="6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47546" y="2466107"/>
            <a:ext cx="10018713" cy="3262748"/>
          </a:xfrm>
        </p:spPr>
        <p:txBody>
          <a:bodyPr>
            <a:normAutofit/>
          </a:bodyPr>
          <a:lstStyle/>
          <a:p>
            <a:r>
              <a:rPr lang="de-CH" sz="3200" dirty="0" err="1" smtClean="0"/>
              <a:t>About</a:t>
            </a:r>
            <a:r>
              <a:rPr lang="de-CH" sz="3200" dirty="0" smtClean="0"/>
              <a:t> </a:t>
            </a:r>
            <a:r>
              <a:rPr lang="de-CH" sz="3200" dirty="0" err="1" smtClean="0"/>
              <a:t>us</a:t>
            </a:r>
            <a:endParaRPr lang="de-CH" sz="3200" dirty="0" smtClean="0"/>
          </a:p>
          <a:p>
            <a:r>
              <a:rPr lang="de-CH" sz="3200" dirty="0" smtClean="0"/>
              <a:t>System </a:t>
            </a:r>
            <a:r>
              <a:rPr lang="de-CH" sz="3200" dirty="0" err="1" smtClean="0"/>
              <a:t>as</a:t>
            </a:r>
            <a:r>
              <a:rPr lang="de-CH" sz="3200" dirty="0" smtClean="0"/>
              <a:t> </a:t>
            </a:r>
            <a:r>
              <a:rPr lang="de-CH" sz="3200" dirty="0" err="1" smtClean="0"/>
              <a:t>is</a:t>
            </a:r>
            <a:r>
              <a:rPr lang="de-CH" sz="3200" dirty="0" smtClean="0"/>
              <a:t> – </a:t>
            </a:r>
            <a:r>
              <a:rPr lang="de-CH" sz="3200" dirty="0" err="1" smtClean="0"/>
              <a:t>use</a:t>
            </a:r>
            <a:r>
              <a:rPr lang="de-CH" sz="3200" dirty="0" smtClean="0"/>
              <a:t> </a:t>
            </a:r>
            <a:r>
              <a:rPr lang="de-CH" sz="3200" dirty="0" err="1" smtClean="0"/>
              <a:t>cases</a:t>
            </a:r>
            <a:endParaRPr lang="de-CH" sz="3200" dirty="0" smtClean="0"/>
          </a:p>
          <a:p>
            <a:r>
              <a:rPr lang="de-CH" sz="3200" dirty="0" smtClean="0"/>
              <a:t>Scenario</a:t>
            </a:r>
            <a:endParaRPr lang="de-CH" sz="3200" dirty="0"/>
          </a:p>
          <a:p>
            <a:r>
              <a:rPr lang="de-CH" sz="3200" dirty="0" err="1" smtClean="0"/>
              <a:t>Discussion</a:t>
            </a:r>
            <a:endParaRPr lang="de-CH" sz="32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4" name="Bild 3" descr="road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41" y="834248"/>
            <a:ext cx="2929128" cy="25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endParaRPr lang="de-DE" dirty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role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views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  <a:p>
            <a:r>
              <a:rPr lang="de-DE" dirty="0" smtClean="0"/>
              <a:t>Short </a:t>
            </a:r>
            <a:r>
              <a:rPr lang="de-DE" dirty="0" err="1" smtClean="0"/>
              <a:t>overview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2 </a:t>
            </a:r>
            <a:r>
              <a:rPr lang="de-DE" dirty="0" err="1" smtClean="0"/>
              <a:t>slides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5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Guest_Use_Ca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1" y="719665"/>
            <a:ext cx="8737915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7" name="Bild 6" descr="Use_Ca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38" y="148169"/>
            <a:ext cx="8791562" cy="64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6199189" cy="1752599"/>
          </a:xfrm>
        </p:spPr>
        <p:txBody>
          <a:bodyPr/>
          <a:lstStyle/>
          <a:p>
            <a:r>
              <a:rPr lang="de-DE" dirty="0" smtClean="0"/>
              <a:t>Scenario 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Placing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John_Way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53" y="914382"/>
            <a:ext cx="2444280" cy="553782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947832" cy="3937001"/>
          </a:xfrm>
        </p:spPr>
        <p:txBody>
          <a:bodyPr/>
          <a:lstStyle/>
          <a:p>
            <a:r>
              <a:rPr lang="de-DE" dirty="0"/>
              <a:t>Place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auction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type </a:t>
            </a:r>
            <a:r>
              <a:rPr lang="de-DE" dirty="0" err="1" smtClean="0"/>
              <a:t>apartment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ranking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premium </a:t>
            </a:r>
            <a:r>
              <a:rPr lang="de-DE" dirty="0" err="1" smtClean="0"/>
              <a:t>feature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902856" cy="1752599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Scenario – Login </a:t>
            </a:r>
            <a:r>
              <a:rPr lang="de-DE" dirty="0" err="1" smtClean="0"/>
              <a:t>with</a:t>
            </a:r>
            <a:r>
              <a:rPr lang="de-DE" dirty="0" smtClean="0"/>
              <a:t> Google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an </a:t>
            </a:r>
            <a:r>
              <a:rPr lang="de-DE" dirty="0" err="1" smtClean="0"/>
              <a:t>auction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515205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Google </a:t>
            </a:r>
            <a:r>
              <a:rPr lang="de-DE" dirty="0" err="1" smtClean="0"/>
              <a:t>account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just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endParaRPr lang="de-DE" dirty="0"/>
          </a:p>
        </p:txBody>
      </p:sp>
      <p:pic>
        <p:nvPicPr>
          <p:cNvPr id="3" name="Bild 2" descr="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654192"/>
            <a:ext cx="2292293" cy="605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8688" cy="1752599"/>
          </a:xfrm>
        </p:spPr>
        <p:txBody>
          <a:bodyPr/>
          <a:lstStyle/>
          <a:p>
            <a:r>
              <a:rPr lang="de-CH" dirty="0" smtClean="0"/>
              <a:t>Scenario –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overbidden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user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same ad</a:t>
            </a:r>
            <a:endParaRPr lang="de-DE" dirty="0"/>
          </a:p>
        </p:txBody>
      </p:sp>
      <p:pic>
        <p:nvPicPr>
          <p:cNvPr id="3" name="Bild 2" descr="Overb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51" y="878084"/>
            <a:ext cx="2761522" cy="54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855356" cy="1752599"/>
          </a:xfrm>
        </p:spPr>
        <p:txBody>
          <a:bodyPr>
            <a:normAutofit fontScale="90000"/>
          </a:bodyPr>
          <a:lstStyle/>
          <a:p>
            <a:r>
              <a:rPr lang="de-CH" dirty="0" err="1" smtClean="0"/>
              <a:t>Sceanrio</a:t>
            </a:r>
            <a:r>
              <a:rPr lang="de-CH" dirty="0" smtClean="0"/>
              <a:t> – </a:t>
            </a:r>
            <a:r>
              <a:rPr lang="de-CH" dirty="0" err="1" smtClean="0"/>
              <a:t>Make</a:t>
            </a:r>
            <a:r>
              <a:rPr lang="de-CH" dirty="0" smtClean="0"/>
              <a:t> </a:t>
            </a:r>
            <a:r>
              <a:rPr lang="de-CH" dirty="0" err="1" smtClean="0"/>
              <a:t>another</a:t>
            </a:r>
            <a:r>
              <a:rPr lang="de-CH" dirty="0"/>
              <a:t> </a:t>
            </a:r>
            <a:r>
              <a:rPr lang="de-CH" dirty="0" err="1" smtClean="0"/>
              <a:t>bid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wait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confirmation</a:t>
            </a:r>
            <a:r>
              <a:rPr lang="de-CH" dirty="0" smtClean="0"/>
              <a:t> </a:t>
            </a:r>
            <a:r>
              <a:rPr lang="de-CH" dirty="0" err="1" smtClean="0"/>
              <a:t>message</a:t>
            </a:r>
            <a:endParaRPr lang="de-DE" dirty="0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2970189" y="3683294"/>
            <a:ext cx="949842" cy="666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137451" y="-41565"/>
            <a:ext cx="4054549" cy="37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Rem0 Röthlisberger, Eric </a:t>
            </a:r>
            <a:r>
              <a:rPr lang="de-DE" sz="1000" dirty="0" err="1" smtClean="0"/>
              <a:t>Lagger</a:t>
            </a:r>
            <a:r>
              <a:rPr lang="de-DE" sz="1000" dirty="0" smtClean="0"/>
              <a:t>, Vincent Hofer, Dean Klopsch, Aebi Ryan</a:t>
            </a:r>
            <a:endParaRPr lang="de-DE" sz="1000" dirty="0"/>
          </a:p>
        </p:txBody>
      </p:sp>
      <p:pic>
        <p:nvPicPr>
          <p:cNvPr id="3" name="Bild 2" descr="Final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8" y="662705"/>
            <a:ext cx="2159000" cy="6041177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1735667" y="2438399"/>
            <a:ext cx="5037666" cy="3937001"/>
          </a:xfrm>
        </p:spPr>
        <p:txBody>
          <a:bodyPr/>
          <a:lstStyle/>
          <a:p>
            <a:r>
              <a:rPr lang="de-DE" dirty="0" smtClean="0"/>
              <a:t>Login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Google Account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Check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decide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bid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35228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358</Words>
  <Application>Microsoft Office PowerPoint</Application>
  <PresentationFormat>Breitbild</PresentationFormat>
  <Paragraphs>55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Monotype Corsiva</vt:lpstr>
      <vt:lpstr>Parallax</vt:lpstr>
      <vt:lpstr>Flatbook a presentation of team 8  </vt:lpstr>
      <vt:lpstr>Roadmap</vt:lpstr>
      <vt:lpstr>System as is</vt:lpstr>
      <vt:lpstr>PowerPoint-Präsentation</vt:lpstr>
      <vt:lpstr>PowerPoint-Präsentation</vt:lpstr>
      <vt:lpstr>Scenario  Placing a new auction</vt:lpstr>
      <vt:lpstr>Scenario – Login with Google and make a bid on an auction</vt:lpstr>
      <vt:lpstr>Scenario – Get overbidden by other user</vt:lpstr>
      <vt:lpstr>Sceanrio – Make another bid and wait for the confirmation message</vt:lpstr>
      <vt:lpstr>Why us?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Capri-Sonne Multivitamin</dc:title>
  <dc:creator>Klopsch, Dean (STUDENTS)</dc:creator>
  <cp:lastModifiedBy>Ryan Aebi</cp:lastModifiedBy>
  <cp:revision>54</cp:revision>
  <dcterms:created xsi:type="dcterms:W3CDTF">2016-12-08T12:45:30Z</dcterms:created>
  <dcterms:modified xsi:type="dcterms:W3CDTF">2016-12-12T17:21:23Z</dcterms:modified>
</cp:coreProperties>
</file>