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71" r:id="rId6"/>
    <p:sldId id="260" r:id="rId7"/>
    <p:sldId id="267" r:id="rId8"/>
    <p:sldId id="268" r:id="rId9"/>
    <p:sldId id="269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Questions" id="{58102800-2E6E-4D72-AC91-8B0151A06D05}">
          <p14:sldIdLst>
            <p14:sldId id="263"/>
          </p14:sldIdLst>
        </p14:section>
        <p14:section name="Dank Memes" id="{67DA4D25-9C61-4763-B889-0128106A110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56129" autoAdjust="0"/>
  </p:normalViewPr>
  <p:slideViewPr>
    <p:cSldViewPr snapToGrid="0" snapToObjects="1">
      <p:cViewPr varScale="1">
        <p:scale>
          <a:sx n="60" d="100"/>
          <a:sy n="60" d="100"/>
        </p:scale>
        <p:origin x="-24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a</a:t>
            </a:r>
            <a:r>
              <a:rPr lang="de-DE" baseline="0" dirty="0" smtClean="0"/>
              <a:t> non premium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ese</a:t>
            </a:r>
            <a:r>
              <a:rPr lang="de-DE" baseline="0" dirty="0" smtClean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Place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Look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statisfied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Get</a:t>
            </a:r>
            <a:r>
              <a:rPr lang="de-DE" baseline="0" dirty="0" smtClean="0"/>
              <a:t> Premium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inbox</a:t>
            </a:r>
            <a:r>
              <a:rPr lang="de-DE" baseline="0" dirty="0" smtClean="0"/>
              <a:t>. As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from</a:t>
            </a:r>
            <a:r>
              <a:rPr lang="de-DE" dirty="0" smtClean="0"/>
              <a:t> Google,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placed</a:t>
            </a:r>
            <a:r>
              <a:rPr lang="de-DE" baseline="0" dirty="0" smtClean="0"/>
              <a:t> ad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Wait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Google,</a:t>
            </a:r>
            <a:r>
              <a:rPr lang="de-DE" baseline="0" dirty="0" smtClean="0"/>
              <a:t> check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mailbox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ad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Wait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Change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auctionEndDate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. Show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 smtClean="0">
                <a:latin typeface="Monotype Corsiva" panose="03010101010201010101" pitchFamily="66" charset="0"/>
              </a:rPr>
              <a:t>Flatbook</a:t>
            </a:r>
            <a:r>
              <a:rPr lang="de-DE" sz="10000" dirty="0" smtClean="0">
                <a:latin typeface="Monotype Corsiva" panose="03010101010201010101" pitchFamily="66" charset="0"/>
              </a:rPr>
              <a:t/>
            </a:r>
            <a:br>
              <a:rPr lang="de-DE" sz="10000" dirty="0" smtClean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5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1" y="589467"/>
            <a:ext cx="5458042" cy="5458042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5951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 smtClean="0"/>
              <a:t>Roadmap</a:t>
            </a:r>
            <a:endParaRPr lang="de-DE" sz="6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 smtClean="0"/>
              <a:t>About</a:t>
            </a:r>
            <a:r>
              <a:rPr lang="de-CH" sz="3200" dirty="0" smtClean="0"/>
              <a:t> </a:t>
            </a:r>
            <a:r>
              <a:rPr lang="de-CH" sz="3200" dirty="0" err="1" smtClean="0"/>
              <a:t>us</a:t>
            </a:r>
            <a:endParaRPr lang="de-CH" sz="3200" dirty="0" smtClean="0"/>
          </a:p>
          <a:p>
            <a:r>
              <a:rPr lang="de-CH" sz="3200" dirty="0" smtClean="0"/>
              <a:t>System </a:t>
            </a:r>
            <a:r>
              <a:rPr lang="de-CH" sz="3200" dirty="0" err="1" smtClean="0"/>
              <a:t>as</a:t>
            </a:r>
            <a:r>
              <a:rPr lang="de-CH" sz="3200" dirty="0" smtClean="0"/>
              <a:t> </a:t>
            </a:r>
            <a:r>
              <a:rPr lang="de-CH" sz="3200" dirty="0" err="1" smtClean="0"/>
              <a:t>is</a:t>
            </a:r>
            <a:r>
              <a:rPr lang="de-CH" sz="3200" dirty="0" smtClean="0"/>
              <a:t> – </a:t>
            </a:r>
            <a:r>
              <a:rPr lang="de-CH" sz="3200" dirty="0" err="1" smtClean="0"/>
              <a:t>use</a:t>
            </a:r>
            <a:r>
              <a:rPr lang="de-CH" sz="3200" dirty="0" smtClean="0"/>
              <a:t> </a:t>
            </a:r>
            <a:r>
              <a:rPr lang="de-CH" sz="3200" dirty="0" err="1" smtClean="0"/>
              <a:t>cases</a:t>
            </a:r>
            <a:endParaRPr lang="de-CH" sz="3200" dirty="0" smtClean="0"/>
          </a:p>
          <a:p>
            <a:r>
              <a:rPr lang="de-CH" sz="3200" dirty="0" smtClean="0"/>
              <a:t>Scenario</a:t>
            </a:r>
            <a:endParaRPr lang="de-CH" sz="3200" dirty="0"/>
          </a:p>
          <a:p>
            <a:r>
              <a:rPr lang="de-CH" sz="3200" dirty="0" err="1" smtClean="0"/>
              <a:t>Discussion</a:t>
            </a:r>
            <a:endParaRPr lang="de-CH" sz="32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endParaRPr lang="de-DE" dirty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views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  <a:p>
            <a:r>
              <a:rPr lang="de-DE" dirty="0" smtClean="0"/>
              <a:t>Short </a:t>
            </a:r>
            <a:r>
              <a:rPr lang="de-DE" dirty="0" err="1" smtClean="0"/>
              <a:t>overview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2 </a:t>
            </a:r>
            <a:r>
              <a:rPr lang="de-DE" dirty="0" err="1" smtClean="0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 smtClean="0"/>
              <a:t>Scenario 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Placing</a:t>
            </a:r>
            <a:r>
              <a:rPr lang="de-DE" dirty="0" smtClean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</a:t>
            </a:r>
            <a:r>
              <a:rPr lang="de-DE" dirty="0" err="1" smtClean="0"/>
              <a:t>apartment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premium </a:t>
            </a:r>
            <a:r>
              <a:rPr lang="de-DE" dirty="0" err="1" smtClean="0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Scenario – Login </a:t>
            </a:r>
            <a:r>
              <a:rPr lang="de-DE" dirty="0" err="1" smtClean="0"/>
              <a:t>with</a:t>
            </a:r>
            <a:r>
              <a:rPr lang="de-DE" dirty="0" smtClean="0"/>
              <a:t> Google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bid</a:t>
            </a:r>
            <a:r>
              <a:rPr lang="de-DE" dirty="0" smtClean="0"/>
              <a:t> on an </a:t>
            </a:r>
            <a:r>
              <a:rPr lang="de-DE" dirty="0" err="1" smtClean="0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Google </a:t>
            </a:r>
            <a:r>
              <a:rPr lang="de-DE" dirty="0" err="1" smtClean="0"/>
              <a:t>account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bid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just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 smtClean="0"/>
              <a:t>Scenario –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overbidden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bid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same ad</a:t>
            </a:r>
            <a:endParaRPr lang="de-DE" dirty="0"/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Sceanrio</a:t>
            </a:r>
            <a:r>
              <a:rPr lang="de-CH" dirty="0" smtClean="0"/>
              <a:t> –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/>
              <a:t> </a:t>
            </a:r>
            <a:r>
              <a:rPr lang="de-CH" dirty="0" err="1" smtClean="0"/>
              <a:t>bid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wait</a:t>
            </a:r>
            <a:r>
              <a:rPr lang="de-CH" dirty="0" smtClean="0"/>
              <a:t> </a:t>
            </a:r>
            <a:r>
              <a:rPr lang="de-CH" dirty="0" err="1" smtClean="0"/>
              <a:t>fo</a:t>
            </a:r>
            <a:r>
              <a:rPr lang="de-CH" dirty="0" err="1" smtClean="0"/>
              <a:t>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confirmation</a:t>
            </a:r>
            <a:r>
              <a:rPr lang="de-CH" dirty="0" smtClean="0"/>
              <a:t> </a:t>
            </a:r>
            <a:r>
              <a:rPr lang="de-CH" dirty="0" err="1" smtClean="0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Google Account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Check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bid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350</Words>
  <Application>Microsoft Macintosh PowerPoint</Application>
  <PresentationFormat>Benutzerdefiniert</PresentationFormat>
  <Paragraphs>49</Paragraphs>
  <Slides>11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Parallax</vt:lpstr>
      <vt:lpstr>Flatbook a presentation of team 8  </vt:lpstr>
      <vt:lpstr>Roadmap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Questions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Remo Röthlisberger</cp:lastModifiedBy>
  <cp:revision>48</cp:revision>
  <dcterms:created xsi:type="dcterms:W3CDTF">2016-12-08T12:45:30Z</dcterms:created>
  <dcterms:modified xsi:type="dcterms:W3CDTF">2016-12-12T15:11:07Z</dcterms:modified>
</cp:coreProperties>
</file>