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92" r:id="rId15"/>
    <p:sldId id="274" r:id="rId16"/>
    <p:sldId id="280" r:id="rId17"/>
    <p:sldId id="287" r:id="rId18"/>
    <p:sldId id="288" r:id="rId19"/>
    <p:sldId id="289" r:id="rId20"/>
    <p:sldId id="290" r:id="rId21"/>
    <p:sldId id="291" r:id="rId22"/>
    <p:sldId id="28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  <p14:sldId id="292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76129" autoAdjust="0"/>
  </p:normalViewPr>
  <p:slideViewPr>
    <p:cSldViewPr snapToGrid="0" snapToObjects="1">
      <p:cViewPr>
        <p:scale>
          <a:sx n="75" d="100"/>
          <a:sy n="75" d="100"/>
        </p:scale>
        <p:origin x="-48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do, </a:t>
            </a: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309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>
                <a:latin typeface="Monotype Corsiva" panose="03010101010201010101" pitchFamily="66" charset="0"/>
              </a:rPr>
              <a:t>Flatbook</a:t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the realest real </a:t>
            </a:r>
            <a:r>
              <a:rPr lang="de-DE" sz="2400" dirty="0" smtClean="0">
                <a:latin typeface="Monotype Corsiva" panose="03010101010201010101" pitchFamily="66" charset="0"/>
              </a:rPr>
              <a:t>estate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/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smtClean="0">
                <a:latin typeface="Monotype Corsiva" panose="03010101010201010101" pitchFamily="66" charset="0"/>
              </a:rPr>
              <a:t>presentation </a:t>
            </a:r>
            <a:r>
              <a:rPr lang="de-DE" sz="2400" dirty="0">
                <a:latin typeface="Monotype Corsiva" panose="03010101010201010101" pitchFamily="66" charset="0"/>
              </a:rPr>
              <a:t>of team </a:t>
            </a:r>
            <a:r>
              <a:rPr lang="de-DE" sz="2400" dirty="0" smtClean="0">
                <a:latin typeface="Monotype Corsiva" panose="03010101010201010101" pitchFamily="66" charset="0"/>
              </a:rPr>
              <a:t>8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1126067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4" y="1625600"/>
            <a:ext cx="7804069" cy="4916463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729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Implemented requested functionality</a:t>
            </a:r>
          </a:p>
          <a:p>
            <a:r>
              <a:rPr lang="de-DE" dirty="0" smtClean="0"/>
              <a:t>Based on the FlatFindr project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611</Words>
  <Application>Microsoft Office PowerPoint</Application>
  <PresentationFormat>Custom</PresentationFormat>
  <Paragraphs>104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Flatbook the realest real estate  A presentation of team 8  </vt:lpstr>
      <vt:lpstr>Roadmap</vt:lpstr>
      <vt:lpstr>The Team</vt:lpstr>
      <vt:lpstr>The Gathering</vt:lpstr>
      <vt:lpstr>The Project</vt:lpstr>
      <vt:lpstr>PowerPoint Presentation</vt:lpstr>
      <vt:lpstr>System as is</vt:lpstr>
      <vt:lpstr>PowerPoint Presentation</vt:lpstr>
      <vt:lpstr>PowerPoint Presentation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Demo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Vince Hofer</cp:lastModifiedBy>
  <cp:revision>74</cp:revision>
  <dcterms:created xsi:type="dcterms:W3CDTF">2016-12-08T12:45:30Z</dcterms:created>
  <dcterms:modified xsi:type="dcterms:W3CDTF">2016-12-14T09:53:09Z</dcterms:modified>
</cp:coreProperties>
</file>